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8"/>
  </p:notesMasterIdLst>
  <p:handoutMasterIdLst>
    <p:handoutMasterId r:id="rId19"/>
  </p:handoutMasterIdLst>
  <p:sldIdLst>
    <p:sldId id="358" r:id="rId4"/>
    <p:sldId id="359" r:id="rId5"/>
    <p:sldId id="357" r:id="rId6"/>
    <p:sldId id="275" r:id="rId7"/>
    <p:sldId id="265" r:id="rId8"/>
    <p:sldId id="271" r:id="rId9"/>
    <p:sldId id="351" r:id="rId10"/>
    <p:sldId id="361" r:id="rId11"/>
    <p:sldId id="303" r:id="rId12"/>
    <p:sldId id="364" r:id="rId13"/>
    <p:sldId id="280" r:id="rId14"/>
    <p:sldId id="269" r:id="rId15"/>
    <p:sldId id="363" r:id="rId16"/>
    <p:sldId id="362" r:id="rId17"/>
  </p:sldIdLst>
  <p:sldSz cx="12195175" cy="68580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Castanyer Mayer-Spiess" initials="OCM" lastIdx="1" clrIdx="0">
    <p:extLst>
      <p:ext uri="{19B8F6BF-5375-455C-9EA6-DF929625EA0E}">
        <p15:presenceInfo xmlns:p15="http://schemas.microsoft.com/office/powerpoint/2012/main" userId="Olga Castanyer Mayer-Spie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B873"/>
    <a:srgbClr val="CC8824"/>
    <a:srgbClr val="E1A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6102" autoAdjust="0"/>
    <p:restoredTop sz="93488" autoAdjust="0"/>
  </p:normalViewPr>
  <p:slideViewPr>
    <p:cSldViewPr snapToObjects="1">
      <p:cViewPr varScale="1">
        <p:scale>
          <a:sx n="74" d="100"/>
          <a:sy n="74" d="100"/>
        </p:scale>
        <p:origin x="67" y="192"/>
      </p:cViewPr>
      <p:guideLst>
        <p:guide orient="horz" pos="3888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DAA7A5-EC21-4143-96B8-E40F3EA1A887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578A77D-24D0-4564-83EF-EF405F7B5942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  <a:latin typeface="Arial Narrow" panose="020B0606020202030204" pitchFamily="34" charset="0"/>
            </a:rPr>
            <a:t>SEGURIDAD</a:t>
          </a:r>
        </a:p>
      </dgm:t>
    </dgm:pt>
    <dgm:pt modelId="{C7CF5F65-4312-4A63-924A-46A18D8AE975}" type="parTrans" cxnId="{D902FA1C-4070-4008-A336-43BA6CEBDD32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500501-18B9-4CA5-BF2E-0D5CBE9E239F}" type="sibTrans" cxnId="{D902FA1C-4070-4008-A336-43BA6CEBDD32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3B4BA30-5AAD-4F38-93FC-B93E787F2274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  <a:latin typeface="Arial Narrow" panose="020B0606020202030204" pitchFamily="34" charset="0"/>
            </a:rPr>
            <a:t>Casa, comida</a:t>
          </a:r>
        </a:p>
      </dgm:t>
    </dgm:pt>
    <dgm:pt modelId="{4310654B-43A0-4D07-9C97-EC94F6E1765A}" type="parTrans" cxnId="{454B7CF6-2164-451C-9F0E-E5B3B4EA7BDC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B9783BA9-4F6B-41F6-BFD8-09BCA35902FB}" type="sibTrans" cxnId="{454B7CF6-2164-451C-9F0E-E5B3B4EA7BDC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7E4EA80-87BD-467C-A024-D2BDEFD47D99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  <a:latin typeface="Arial Narrow" panose="020B0606020202030204" pitchFamily="34" charset="0"/>
            </a:rPr>
            <a:t>Pertenencia</a:t>
          </a:r>
        </a:p>
      </dgm:t>
    </dgm:pt>
    <dgm:pt modelId="{F3BCD7FB-3EEE-42C3-9C63-AE091FB3731A}" type="parTrans" cxnId="{15C91229-F034-4EB2-B43B-41DDC726A7D5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7CEFE2D-3D58-4613-9BCA-E157C06003DF}" type="sibTrans" cxnId="{15C91229-F034-4EB2-B43B-41DDC726A7D5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2AE40C6-02E7-45CE-9130-AE3F6C12C9B8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  <a:latin typeface="Arial Narrow" panose="020B0606020202030204" pitchFamily="34" charset="0"/>
            </a:rPr>
            <a:t>RECONOCIMIENTO</a:t>
          </a:r>
        </a:p>
      </dgm:t>
    </dgm:pt>
    <dgm:pt modelId="{41FB8A3D-38F6-4A17-9EAF-2C1B1F4F9D11}" type="parTrans" cxnId="{5BEC95F8-4626-45BD-AB23-AA9B040FEBF6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D3D6D75-3A6D-469D-99AE-9239549585DE}" type="sibTrans" cxnId="{5BEC95F8-4626-45BD-AB23-AA9B040FEBF6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EC18A53-76AD-4FF8-89E5-5C1061D912A0}">
      <dgm:prSet phldrT="[Texto]" custT="1"/>
      <dgm:spPr/>
      <dgm:t>
        <a:bodyPr/>
        <a:lstStyle/>
        <a:p>
          <a:pPr algn="ctr"/>
          <a:r>
            <a:rPr lang="es-ES" sz="1800" dirty="0">
              <a:solidFill>
                <a:schemeClr val="tx1"/>
              </a:solidFill>
              <a:latin typeface="Arial Narrow" panose="020B0606020202030204" pitchFamily="34" charset="0"/>
            </a:rPr>
            <a:t>Respeto</a:t>
          </a:r>
        </a:p>
      </dgm:t>
    </dgm:pt>
    <dgm:pt modelId="{FE623474-ACF6-4748-81A5-73257C8DCDF2}" type="parTrans" cxnId="{406B825D-7B9D-41E0-9E8B-BF7D87F893F2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71BEAEA2-C92C-4B2A-A9A1-EC0105395C4F}" type="sibTrans" cxnId="{406B825D-7B9D-41E0-9E8B-BF7D87F893F2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1D4BCEE-41B4-4C98-8EF4-8372542AB98E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800" dirty="0">
              <a:solidFill>
                <a:schemeClr val="tx1"/>
              </a:solidFill>
              <a:latin typeface="Arial Narrow" panose="020B0606020202030204" pitchFamily="34" charset="0"/>
            </a:rPr>
            <a:t>AFECTO</a:t>
          </a:r>
        </a:p>
      </dgm:t>
    </dgm:pt>
    <dgm:pt modelId="{14C2F1EA-AA73-49D1-B5D5-A571F71AAB30}" type="parTrans" cxnId="{FB1975C8-B1B8-4EBB-8D7D-E97FC0B19A36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B0F615C-2A02-4F4B-8C03-F15E8162E81C}" type="sibTrans" cxnId="{FB1975C8-B1B8-4EBB-8D7D-E97FC0B19A36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4C4A1196-0762-48F5-91EE-8AFCAE7E6E10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  <a:latin typeface="Arial Narrow" panose="020B0606020202030204" pitchFamily="34" charset="0"/>
            </a:rPr>
            <a:t>Cariño</a:t>
          </a:r>
        </a:p>
      </dgm:t>
    </dgm:pt>
    <dgm:pt modelId="{6714BD94-E28F-4CBA-97BE-A6F6F31B8ABF}" type="parTrans" cxnId="{D3597AAF-7672-4720-B994-803703D8BBCF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1F97643-AFA9-49D6-91D4-8B1C291E88FC}" type="sibTrans" cxnId="{D3597AAF-7672-4720-B994-803703D8BBCF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D4F809AB-1F20-4846-839A-2AA05E35F5FA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  <a:latin typeface="Arial Narrow" panose="020B0606020202030204" pitchFamily="34" charset="0"/>
            </a:rPr>
            <a:t>Amor incondicional</a:t>
          </a:r>
        </a:p>
      </dgm:t>
    </dgm:pt>
    <dgm:pt modelId="{6CC024C0-DA9E-4B11-BBA7-315C791013FF}" type="parTrans" cxnId="{E33A6CC3-F9AB-4A93-9707-8C423A9B7342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AE19A906-B03F-4850-BBD2-0823EC947504}" type="sibTrans" cxnId="{E33A6CC3-F9AB-4A93-9707-8C423A9B7342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A779771-0BFA-4316-9FFA-690222B4AD08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  <a:latin typeface="Arial Narrow" panose="020B0606020202030204" pitchFamily="34" charset="0"/>
            </a:rPr>
            <a:t>Calor</a:t>
          </a:r>
        </a:p>
      </dgm:t>
    </dgm:pt>
    <dgm:pt modelId="{12C6AEF4-0264-4CD9-BCF3-99BB92B99956}" type="parTrans" cxnId="{CD6353F5-EA6E-4F09-BE3C-BE06078B570A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05098D7-95D0-4A34-9839-36D3A107A345}" type="sibTrans" cxnId="{CD6353F5-EA6E-4F09-BE3C-BE06078B570A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57B386D-DB27-4AE6-8A14-F6D9C2BD810A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  <a:latin typeface="Arial Narrow" panose="020B0606020202030204" pitchFamily="34" charset="0"/>
            </a:rPr>
            <a:t>Aceptación</a:t>
          </a:r>
        </a:p>
      </dgm:t>
    </dgm:pt>
    <dgm:pt modelId="{E2EAAC0F-D492-4418-BF11-0B9BFC4E5CDF}" type="parTrans" cxnId="{DA365D2F-820D-4298-BEF9-B3A7878AFDD0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EDDE9BFD-3C6A-435F-B30F-6A8387152A03}" type="sibTrans" cxnId="{DA365D2F-820D-4298-BEF9-B3A7878AFDD0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4D0873A-0795-447F-B7EA-0D59499FEE46}">
      <dgm:prSet phldrT="[Texto]" custT="1"/>
      <dgm:spPr/>
      <dgm:t>
        <a:bodyPr/>
        <a:lstStyle/>
        <a:p>
          <a:pPr algn="ctr"/>
          <a:r>
            <a:rPr lang="es-ES" sz="1800" dirty="0">
              <a:solidFill>
                <a:schemeClr val="tx1"/>
              </a:solidFill>
              <a:latin typeface="Arial Narrow" panose="020B0606020202030204" pitchFamily="34" charset="0"/>
            </a:rPr>
            <a:t>Valía</a:t>
          </a:r>
        </a:p>
      </dgm:t>
    </dgm:pt>
    <dgm:pt modelId="{CBB84A37-62B8-49B1-92EF-91DCD1FD2230}" type="parTrans" cxnId="{7B9FE5C3-29B5-412B-BE02-10F016D9A989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A34F003-FED0-4812-93D9-54BEB0FAA290}" type="sibTrans" cxnId="{7B9FE5C3-29B5-412B-BE02-10F016D9A989}">
      <dgm:prSet/>
      <dgm:spPr/>
      <dgm:t>
        <a:bodyPr/>
        <a:lstStyle/>
        <a:p>
          <a:endParaRPr lang="es-ES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79C7C05-4030-432E-90C4-3436A07C9E50}" type="pres">
      <dgm:prSet presAssocID="{9BDAA7A5-EC21-4143-96B8-E40F3EA1A88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0A4DBD74-84CF-4E0B-8C60-C81FF82B3AF9}" type="pres">
      <dgm:prSet presAssocID="{9BDAA7A5-EC21-4143-96B8-E40F3EA1A887}" presName="cycle" presStyleCnt="0"/>
      <dgm:spPr/>
    </dgm:pt>
    <dgm:pt modelId="{4526FA3B-8430-47EC-8E7C-4442DCF21377}" type="pres">
      <dgm:prSet presAssocID="{9BDAA7A5-EC21-4143-96B8-E40F3EA1A887}" presName="centerShape" presStyleCnt="0"/>
      <dgm:spPr/>
    </dgm:pt>
    <dgm:pt modelId="{53E3BF82-FED4-48C7-8CF9-E76C19C3B850}" type="pres">
      <dgm:prSet presAssocID="{9BDAA7A5-EC21-4143-96B8-E40F3EA1A887}" presName="connSite" presStyleLbl="node1" presStyleIdx="0" presStyleCnt="4"/>
      <dgm:spPr/>
    </dgm:pt>
    <dgm:pt modelId="{68A5F9C4-B3DA-412B-B8FF-35318C1ADD55}" type="pres">
      <dgm:prSet presAssocID="{9BDAA7A5-EC21-4143-96B8-E40F3EA1A887}" presName="visible" presStyleLbl="node1" presStyleIdx="0" presStyleCnt="4"/>
      <dgm:spPr>
        <a:solidFill>
          <a:srgbClr val="FFC000"/>
        </a:solidFill>
      </dgm:spPr>
    </dgm:pt>
    <dgm:pt modelId="{95BE48A8-0654-43EB-BE52-A80E393E2BEE}" type="pres">
      <dgm:prSet presAssocID="{C7CF5F65-4312-4A63-924A-46A18D8AE975}" presName="Name25" presStyleLbl="parChTrans1D1" presStyleIdx="0" presStyleCnt="3"/>
      <dgm:spPr/>
    </dgm:pt>
    <dgm:pt modelId="{01887CA0-2FBF-4B14-9623-348EFD4050AA}" type="pres">
      <dgm:prSet presAssocID="{5578A77D-24D0-4564-83EF-EF405F7B5942}" presName="node" presStyleCnt="0"/>
      <dgm:spPr/>
    </dgm:pt>
    <dgm:pt modelId="{936418F9-795C-403C-B7BA-141379E60AE4}" type="pres">
      <dgm:prSet presAssocID="{5578A77D-24D0-4564-83EF-EF405F7B5942}" presName="parentNode" presStyleLbl="node1" presStyleIdx="1" presStyleCnt="4" custLinFactNeighborX="-3898" custLinFactNeighborY="-162">
        <dgm:presLayoutVars>
          <dgm:chMax val="1"/>
          <dgm:bulletEnabled val="1"/>
        </dgm:presLayoutVars>
      </dgm:prSet>
      <dgm:spPr/>
    </dgm:pt>
    <dgm:pt modelId="{218027CB-D909-4EEC-A47D-5B0E7535441D}" type="pres">
      <dgm:prSet presAssocID="{5578A77D-24D0-4564-83EF-EF405F7B5942}" presName="childNode" presStyleLbl="revTx" presStyleIdx="0" presStyleCnt="3">
        <dgm:presLayoutVars>
          <dgm:bulletEnabled val="1"/>
        </dgm:presLayoutVars>
      </dgm:prSet>
      <dgm:spPr/>
    </dgm:pt>
    <dgm:pt modelId="{3152D1E6-FAD7-4415-9C14-11265E32D80A}" type="pres">
      <dgm:prSet presAssocID="{41FB8A3D-38F6-4A17-9EAF-2C1B1F4F9D11}" presName="Name25" presStyleLbl="parChTrans1D1" presStyleIdx="1" presStyleCnt="3"/>
      <dgm:spPr/>
    </dgm:pt>
    <dgm:pt modelId="{D2E4720D-F7B9-411E-A1B9-29B1B91E94E1}" type="pres">
      <dgm:prSet presAssocID="{E2AE40C6-02E7-45CE-9130-AE3F6C12C9B8}" presName="node" presStyleCnt="0"/>
      <dgm:spPr/>
    </dgm:pt>
    <dgm:pt modelId="{E8416CDC-08F8-4144-BCE2-0D6832801635}" type="pres">
      <dgm:prSet presAssocID="{E2AE40C6-02E7-45CE-9130-AE3F6C12C9B8}" presName="parentNode" presStyleLbl="node1" presStyleIdx="2" presStyleCnt="4" custScaleX="172183" custScaleY="114129" custLinFactNeighborX="42103">
        <dgm:presLayoutVars>
          <dgm:chMax val="1"/>
          <dgm:bulletEnabled val="1"/>
        </dgm:presLayoutVars>
      </dgm:prSet>
      <dgm:spPr/>
    </dgm:pt>
    <dgm:pt modelId="{17D35972-37AA-454F-A74F-E7061A84BC1A}" type="pres">
      <dgm:prSet presAssocID="{E2AE40C6-02E7-45CE-9130-AE3F6C12C9B8}" presName="childNode" presStyleLbl="revTx" presStyleIdx="1" presStyleCnt="3">
        <dgm:presLayoutVars>
          <dgm:bulletEnabled val="1"/>
        </dgm:presLayoutVars>
      </dgm:prSet>
      <dgm:spPr/>
    </dgm:pt>
    <dgm:pt modelId="{F5055E01-AC1D-40CC-BAD0-1BC6EA51FFE8}" type="pres">
      <dgm:prSet presAssocID="{14C2F1EA-AA73-49D1-B5D5-A571F71AAB30}" presName="Name25" presStyleLbl="parChTrans1D1" presStyleIdx="2" presStyleCnt="3"/>
      <dgm:spPr/>
    </dgm:pt>
    <dgm:pt modelId="{F9D4F45B-8B48-4856-B6B7-12F3B9653634}" type="pres">
      <dgm:prSet presAssocID="{A1D4BCEE-41B4-4C98-8EF4-8372542AB98E}" presName="node" presStyleCnt="0"/>
      <dgm:spPr/>
    </dgm:pt>
    <dgm:pt modelId="{B1436480-3654-4B38-B32F-64A5446F6CD2}" type="pres">
      <dgm:prSet presAssocID="{A1D4BCEE-41B4-4C98-8EF4-8372542AB98E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81AA2B30-B41F-46E9-BB00-A036BE2A9CCD}" type="pres">
      <dgm:prSet presAssocID="{A1D4BCEE-41B4-4C98-8EF4-8372542AB98E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D902FA1C-4070-4008-A336-43BA6CEBDD32}" srcId="{9BDAA7A5-EC21-4143-96B8-E40F3EA1A887}" destId="{5578A77D-24D0-4564-83EF-EF405F7B5942}" srcOrd="0" destOrd="0" parTransId="{C7CF5F65-4312-4A63-924A-46A18D8AE975}" sibTransId="{FF500501-18B9-4CA5-BF2E-0D5CBE9E239F}"/>
    <dgm:cxn modelId="{15C91229-F034-4EB2-B43B-41DDC726A7D5}" srcId="{5578A77D-24D0-4564-83EF-EF405F7B5942}" destId="{17E4EA80-87BD-467C-A024-D2BDEFD47D99}" srcOrd="1" destOrd="0" parTransId="{F3BCD7FB-3EEE-42C3-9C63-AE091FB3731A}" sibTransId="{A7CEFE2D-3D58-4613-9BCA-E157C06003DF}"/>
    <dgm:cxn modelId="{DA365D2F-820D-4298-BEF9-B3A7878AFDD0}" srcId="{A1D4BCEE-41B4-4C98-8EF4-8372542AB98E}" destId="{E57B386D-DB27-4AE6-8A14-F6D9C2BD810A}" srcOrd="2" destOrd="0" parTransId="{E2EAAC0F-D492-4418-BF11-0B9BFC4E5CDF}" sibTransId="{EDDE9BFD-3C6A-435F-B30F-6A8387152A03}"/>
    <dgm:cxn modelId="{DEE5D731-F6F0-41B5-BE54-956B60E8BA13}" type="presOf" srcId="{73B4BA30-5AAD-4F38-93FC-B93E787F2274}" destId="{218027CB-D909-4EEC-A47D-5B0E7535441D}" srcOrd="0" destOrd="0" presId="urn:microsoft.com/office/officeart/2005/8/layout/radial2"/>
    <dgm:cxn modelId="{406B825D-7B9D-41E0-9E8B-BF7D87F893F2}" srcId="{E2AE40C6-02E7-45CE-9130-AE3F6C12C9B8}" destId="{6EC18A53-76AD-4FF8-89E5-5C1061D912A0}" srcOrd="0" destOrd="0" parTransId="{FE623474-ACF6-4748-81A5-73257C8DCDF2}" sibTransId="{71BEAEA2-C92C-4B2A-A9A1-EC0105395C4F}"/>
    <dgm:cxn modelId="{ADB55341-D1D0-40FB-BAE1-94D472F79860}" type="presOf" srcId="{14D0873A-0795-447F-B7EA-0D59499FEE46}" destId="{17D35972-37AA-454F-A74F-E7061A84BC1A}" srcOrd="0" destOrd="1" presId="urn:microsoft.com/office/officeart/2005/8/layout/radial2"/>
    <dgm:cxn modelId="{841A7965-85DC-4050-81DB-0B5B62E6877E}" type="presOf" srcId="{E2AE40C6-02E7-45CE-9130-AE3F6C12C9B8}" destId="{E8416CDC-08F8-4144-BCE2-0D6832801635}" srcOrd="0" destOrd="0" presId="urn:microsoft.com/office/officeart/2005/8/layout/radial2"/>
    <dgm:cxn modelId="{3FEE904A-C0F6-4140-BB29-C4F237FA3FE7}" type="presOf" srcId="{E57B386D-DB27-4AE6-8A14-F6D9C2BD810A}" destId="{81AA2B30-B41F-46E9-BB00-A036BE2A9CCD}" srcOrd="0" destOrd="2" presId="urn:microsoft.com/office/officeart/2005/8/layout/radial2"/>
    <dgm:cxn modelId="{A101D875-434D-4626-A7E7-1FB094EE621F}" type="presOf" srcId="{41FB8A3D-38F6-4A17-9EAF-2C1B1F4F9D11}" destId="{3152D1E6-FAD7-4415-9C14-11265E32D80A}" srcOrd="0" destOrd="0" presId="urn:microsoft.com/office/officeart/2005/8/layout/radial2"/>
    <dgm:cxn modelId="{8ADDC183-B2EF-48FA-8345-7F44086517E5}" type="presOf" srcId="{17E4EA80-87BD-467C-A024-D2BDEFD47D99}" destId="{218027CB-D909-4EEC-A47D-5B0E7535441D}" srcOrd="0" destOrd="1" presId="urn:microsoft.com/office/officeart/2005/8/layout/radial2"/>
    <dgm:cxn modelId="{13FA668D-1C63-4873-9C0B-C1D73E3C327B}" type="presOf" srcId="{C7CF5F65-4312-4A63-924A-46A18D8AE975}" destId="{95BE48A8-0654-43EB-BE52-A80E393E2BEE}" srcOrd="0" destOrd="0" presId="urn:microsoft.com/office/officeart/2005/8/layout/radial2"/>
    <dgm:cxn modelId="{57688799-3107-44FC-8849-8257FA91FD1C}" type="presOf" srcId="{4C4A1196-0762-48F5-91EE-8AFCAE7E6E10}" destId="{81AA2B30-B41F-46E9-BB00-A036BE2A9CCD}" srcOrd="0" destOrd="0" presId="urn:microsoft.com/office/officeart/2005/8/layout/radial2"/>
    <dgm:cxn modelId="{6E8C30A2-FA14-43E7-B356-C8CC1C8F1F63}" type="presOf" srcId="{5A779771-0BFA-4316-9FFA-690222B4AD08}" destId="{218027CB-D909-4EEC-A47D-5B0E7535441D}" srcOrd="0" destOrd="2" presId="urn:microsoft.com/office/officeart/2005/8/layout/radial2"/>
    <dgm:cxn modelId="{D3597AAF-7672-4720-B994-803703D8BBCF}" srcId="{A1D4BCEE-41B4-4C98-8EF4-8372542AB98E}" destId="{4C4A1196-0762-48F5-91EE-8AFCAE7E6E10}" srcOrd="0" destOrd="0" parTransId="{6714BD94-E28F-4CBA-97BE-A6F6F31B8ABF}" sibTransId="{91F97643-AFA9-49D6-91D4-8B1C291E88FC}"/>
    <dgm:cxn modelId="{D3FD72C2-B4AD-4243-B04A-C80FBDC5AC03}" type="presOf" srcId="{6EC18A53-76AD-4FF8-89E5-5C1061D912A0}" destId="{17D35972-37AA-454F-A74F-E7061A84BC1A}" srcOrd="0" destOrd="0" presId="urn:microsoft.com/office/officeart/2005/8/layout/radial2"/>
    <dgm:cxn modelId="{E33A6CC3-F9AB-4A93-9707-8C423A9B7342}" srcId="{A1D4BCEE-41B4-4C98-8EF4-8372542AB98E}" destId="{D4F809AB-1F20-4846-839A-2AA05E35F5FA}" srcOrd="1" destOrd="0" parTransId="{6CC024C0-DA9E-4B11-BBA7-315C791013FF}" sibTransId="{AE19A906-B03F-4850-BBD2-0823EC947504}"/>
    <dgm:cxn modelId="{7B9FE5C3-29B5-412B-BE02-10F016D9A989}" srcId="{E2AE40C6-02E7-45CE-9130-AE3F6C12C9B8}" destId="{14D0873A-0795-447F-B7EA-0D59499FEE46}" srcOrd="1" destOrd="0" parTransId="{CBB84A37-62B8-49B1-92EF-91DCD1FD2230}" sibTransId="{9A34F003-FED0-4812-93D9-54BEB0FAA290}"/>
    <dgm:cxn modelId="{FB1975C8-B1B8-4EBB-8D7D-E97FC0B19A36}" srcId="{9BDAA7A5-EC21-4143-96B8-E40F3EA1A887}" destId="{A1D4BCEE-41B4-4C98-8EF4-8372542AB98E}" srcOrd="2" destOrd="0" parTransId="{14C2F1EA-AA73-49D1-B5D5-A571F71AAB30}" sibTransId="{1B0F615C-2A02-4F4B-8C03-F15E8162E81C}"/>
    <dgm:cxn modelId="{432D53D8-98C6-418F-A311-3140045299E4}" type="presOf" srcId="{14C2F1EA-AA73-49D1-B5D5-A571F71AAB30}" destId="{F5055E01-AC1D-40CC-BAD0-1BC6EA51FFE8}" srcOrd="0" destOrd="0" presId="urn:microsoft.com/office/officeart/2005/8/layout/radial2"/>
    <dgm:cxn modelId="{56EADAEC-A0AF-469B-940D-1BCE4FBBAB4E}" type="presOf" srcId="{A1D4BCEE-41B4-4C98-8EF4-8372542AB98E}" destId="{B1436480-3654-4B38-B32F-64A5446F6CD2}" srcOrd="0" destOrd="0" presId="urn:microsoft.com/office/officeart/2005/8/layout/radial2"/>
    <dgm:cxn modelId="{B1015BF3-C4DA-4D0C-B993-7D61FE1D9B1E}" type="presOf" srcId="{D4F809AB-1F20-4846-839A-2AA05E35F5FA}" destId="{81AA2B30-B41F-46E9-BB00-A036BE2A9CCD}" srcOrd="0" destOrd="1" presId="urn:microsoft.com/office/officeart/2005/8/layout/radial2"/>
    <dgm:cxn modelId="{CD6353F5-EA6E-4F09-BE3C-BE06078B570A}" srcId="{5578A77D-24D0-4564-83EF-EF405F7B5942}" destId="{5A779771-0BFA-4316-9FFA-690222B4AD08}" srcOrd="2" destOrd="0" parTransId="{12C6AEF4-0264-4CD9-BCF3-99BB92B99956}" sibTransId="{205098D7-95D0-4A34-9839-36D3A107A345}"/>
    <dgm:cxn modelId="{454B7CF6-2164-451C-9F0E-E5B3B4EA7BDC}" srcId="{5578A77D-24D0-4564-83EF-EF405F7B5942}" destId="{73B4BA30-5AAD-4F38-93FC-B93E787F2274}" srcOrd="0" destOrd="0" parTransId="{4310654B-43A0-4D07-9C97-EC94F6E1765A}" sibTransId="{B9783BA9-4F6B-41F6-BFD8-09BCA35902FB}"/>
    <dgm:cxn modelId="{F00FFDF6-E34D-4210-9811-605D4DB5F3EA}" type="presOf" srcId="{9BDAA7A5-EC21-4143-96B8-E40F3EA1A887}" destId="{079C7C05-4030-432E-90C4-3436A07C9E50}" srcOrd="0" destOrd="0" presId="urn:microsoft.com/office/officeart/2005/8/layout/radial2"/>
    <dgm:cxn modelId="{5BEC95F8-4626-45BD-AB23-AA9B040FEBF6}" srcId="{9BDAA7A5-EC21-4143-96B8-E40F3EA1A887}" destId="{E2AE40C6-02E7-45CE-9130-AE3F6C12C9B8}" srcOrd="1" destOrd="0" parTransId="{41FB8A3D-38F6-4A17-9EAF-2C1B1F4F9D11}" sibTransId="{6D3D6D75-3A6D-469D-99AE-9239549585DE}"/>
    <dgm:cxn modelId="{84BB7EFD-1183-45A0-AC71-D39333932D27}" type="presOf" srcId="{5578A77D-24D0-4564-83EF-EF405F7B5942}" destId="{936418F9-795C-403C-B7BA-141379E60AE4}" srcOrd="0" destOrd="0" presId="urn:microsoft.com/office/officeart/2005/8/layout/radial2"/>
    <dgm:cxn modelId="{4CBD1D2A-739A-48B9-8CFC-8F14E1740F05}" type="presParOf" srcId="{079C7C05-4030-432E-90C4-3436A07C9E50}" destId="{0A4DBD74-84CF-4E0B-8C60-C81FF82B3AF9}" srcOrd="0" destOrd="0" presId="urn:microsoft.com/office/officeart/2005/8/layout/radial2"/>
    <dgm:cxn modelId="{A3AE8E3C-D71C-44BB-800B-3DA8880E12F9}" type="presParOf" srcId="{0A4DBD74-84CF-4E0B-8C60-C81FF82B3AF9}" destId="{4526FA3B-8430-47EC-8E7C-4442DCF21377}" srcOrd="0" destOrd="0" presId="urn:microsoft.com/office/officeart/2005/8/layout/radial2"/>
    <dgm:cxn modelId="{41A9798B-5448-4DBD-850A-74A408E00E37}" type="presParOf" srcId="{4526FA3B-8430-47EC-8E7C-4442DCF21377}" destId="{53E3BF82-FED4-48C7-8CF9-E76C19C3B850}" srcOrd="0" destOrd="0" presId="urn:microsoft.com/office/officeart/2005/8/layout/radial2"/>
    <dgm:cxn modelId="{FE7ADCCC-ECC5-4212-8D44-AC3CE1DEBDAA}" type="presParOf" srcId="{4526FA3B-8430-47EC-8E7C-4442DCF21377}" destId="{68A5F9C4-B3DA-412B-B8FF-35318C1ADD55}" srcOrd="1" destOrd="0" presId="urn:microsoft.com/office/officeart/2005/8/layout/radial2"/>
    <dgm:cxn modelId="{3F660412-6A7C-4D6A-9AF9-4096B32968E1}" type="presParOf" srcId="{0A4DBD74-84CF-4E0B-8C60-C81FF82B3AF9}" destId="{95BE48A8-0654-43EB-BE52-A80E393E2BEE}" srcOrd="1" destOrd="0" presId="urn:microsoft.com/office/officeart/2005/8/layout/radial2"/>
    <dgm:cxn modelId="{2C65BD6A-2764-4380-8B22-BF88A40740B6}" type="presParOf" srcId="{0A4DBD74-84CF-4E0B-8C60-C81FF82B3AF9}" destId="{01887CA0-2FBF-4B14-9623-348EFD4050AA}" srcOrd="2" destOrd="0" presId="urn:microsoft.com/office/officeart/2005/8/layout/radial2"/>
    <dgm:cxn modelId="{EF71D72F-D006-454E-AE47-960A793510CC}" type="presParOf" srcId="{01887CA0-2FBF-4B14-9623-348EFD4050AA}" destId="{936418F9-795C-403C-B7BA-141379E60AE4}" srcOrd="0" destOrd="0" presId="urn:microsoft.com/office/officeart/2005/8/layout/radial2"/>
    <dgm:cxn modelId="{39BE921A-12FE-4C27-ABC4-68E44B4F84E1}" type="presParOf" srcId="{01887CA0-2FBF-4B14-9623-348EFD4050AA}" destId="{218027CB-D909-4EEC-A47D-5B0E7535441D}" srcOrd="1" destOrd="0" presId="urn:microsoft.com/office/officeart/2005/8/layout/radial2"/>
    <dgm:cxn modelId="{A99B599F-58DF-45E5-A521-A8AE9110E940}" type="presParOf" srcId="{0A4DBD74-84CF-4E0B-8C60-C81FF82B3AF9}" destId="{3152D1E6-FAD7-4415-9C14-11265E32D80A}" srcOrd="3" destOrd="0" presId="urn:microsoft.com/office/officeart/2005/8/layout/radial2"/>
    <dgm:cxn modelId="{C207773D-6166-41D7-AB0C-2B483FD3CFCA}" type="presParOf" srcId="{0A4DBD74-84CF-4E0B-8C60-C81FF82B3AF9}" destId="{D2E4720D-F7B9-411E-A1B9-29B1B91E94E1}" srcOrd="4" destOrd="0" presId="urn:microsoft.com/office/officeart/2005/8/layout/radial2"/>
    <dgm:cxn modelId="{FC47307F-4C76-4B79-939B-60F3E2A8DC8F}" type="presParOf" srcId="{D2E4720D-F7B9-411E-A1B9-29B1B91E94E1}" destId="{E8416CDC-08F8-4144-BCE2-0D6832801635}" srcOrd="0" destOrd="0" presId="urn:microsoft.com/office/officeart/2005/8/layout/radial2"/>
    <dgm:cxn modelId="{CE315F9B-CB8D-46E5-8EB3-478A98FD1DE6}" type="presParOf" srcId="{D2E4720D-F7B9-411E-A1B9-29B1B91E94E1}" destId="{17D35972-37AA-454F-A74F-E7061A84BC1A}" srcOrd="1" destOrd="0" presId="urn:microsoft.com/office/officeart/2005/8/layout/radial2"/>
    <dgm:cxn modelId="{49398323-F81B-4C11-81CC-8B8A2421B251}" type="presParOf" srcId="{0A4DBD74-84CF-4E0B-8C60-C81FF82B3AF9}" destId="{F5055E01-AC1D-40CC-BAD0-1BC6EA51FFE8}" srcOrd="5" destOrd="0" presId="urn:microsoft.com/office/officeart/2005/8/layout/radial2"/>
    <dgm:cxn modelId="{F8D5473C-F213-486C-93C1-D7B493446222}" type="presParOf" srcId="{0A4DBD74-84CF-4E0B-8C60-C81FF82B3AF9}" destId="{F9D4F45B-8B48-4856-B6B7-12F3B9653634}" srcOrd="6" destOrd="0" presId="urn:microsoft.com/office/officeart/2005/8/layout/radial2"/>
    <dgm:cxn modelId="{FAA29872-237C-4EE8-B312-C1399E56103D}" type="presParOf" srcId="{F9D4F45B-8B48-4856-B6B7-12F3B9653634}" destId="{B1436480-3654-4B38-B32F-64A5446F6CD2}" srcOrd="0" destOrd="0" presId="urn:microsoft.com/office/officeart/2005/8/layout/radial2"/>
    <dgm:cxn modelId="{0303E3B4-4567-4B0C-AE44-3D387DABB877}" type="presParOf" srcId="{F9D4F45B-8B48-4856-B6B7-12F3B9653634}" destId="{81AA2B30-B41F-46E9-BB00-A036BE2A9CC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55E01-AC1D-40CC-BAD0-1BC6EA51FFE8}">
      <dsp:nvSpPr>
        <dsp:cNvPr id="0" name=""/>
        <dsp:cNvSpPr/>
      </dsp:nvSpPr>
      <dsp:spPr>
        <a:xfrm rot="2562956">
          <a:off x="2377497" y="3939444"/>
          <a:ext cx="847285" cy="56689"/>
        </a:xfrm>
        <a:custGeom>
          <a:avLst/>
          <a:gdLst/>
          <a:ahLst/>
          <a:cxnLst/>
          <a:rect l="0" t="0" r="0" b="0"/>
          <a:pathLst>
            <a:path>
              <a:moveTo>
                <a:pt x="0" y="28344"/>
              </a:moveTo>
              <a:lnTo>
                <a:pt x="847285" y="283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2D1E6-FAD7-4415-9C14-11265E32D80A}">
      <dsp:nvSpPr>
        <dsp:cNvPr id="0" name=""/>
        <dsp:cNvSpPr/>
      </dsp:nvSpPr>
      <dsp:spPr>
        <a:xfrm>
          <a:off x="2489878" y="2779967"/>
          <a:ext cx="893838" cy="56689"/>
        </a:xfrm>
        <a:custGeom>
          <a:avLst/>
          <a:gdLst/>
          <a:ahLst/>
          <a:cxnLst/>
          <a:rect l="0" t="0" r="0" b="0"/>
          <a:pathLst>
            <a:path>
              <a:moveTo>
                <a:pt x="0" y="28344"/>
              </a:moveTo>
              <a:lnTo>
                <a:pt x="893838" y="283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BE48A8-0654-43EB-BE52-A80E393E2BEE}">
      <dsp:nvSpPr>
        <dsp:cNvPr id="0" name=""/>
        <dsp:cNvSpPr/>
      </dsp:nvSpPr>
      <dsp:spPr>
        <a:xfrm rot="18983970">
          <a:off x="2381711" y="1610034"/>
          <a:ext cx="784287" cy="56689"/>
        </a:xfrm>
        <a:custGeom>
          <a:avLst/>
          <a:gdLst/>
          <a:ahLst/>
          <a:cxnLst/>
          <a:rect l="0" t="0" r="0" b="0"/>
          <a:pathLst>
            <a:path>
              <a:moveTo>
                <a:pt x="0" y="28344"/>
              </a:moveTo>
              <a:lnTo>
                <a:pt x="784287" y="2834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5F9C4-B3DA-412B-B8FF-35318C1ADD55}">
      <dsp:nvSpPr>
        <dsp:cNvPr id="0" name=""/>
        <dsp:cNvSpPr/>
      </dsp:nvSpPr>
      <dsp:spPr>
        <a:xfrm>
          <a:off x="195968" y="1458953"/>
          <a:ext cx="2698717" cy="2698717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6418F9-795C-403C-B7BA-141379E60AE4}">
      <dsp:nvSpPr>
        <dsp:cNvPr id="0" name=""/>
        <dsp:cNvSpPr/>
      </dsp:nvSpPr>
      <dsp:spPr>
        <a:xfrm>
          <a:off x="2834513" y="0"/>
          <a:ext cx="1619230" cy="1619230"/>
        </a:xfrm>
        <a:prstGeom prst="ellipse">
          <a:avLst/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Arial Narrow" panose="020B0606020202030204" pitchFamily="34" charset="0"/>
            </a:rPr>
            <a:t>SEGURIDAD</a:t>
          </a:r>
        </a:p>
      </dsp:txBody>
      <dsp:txXfrm>
        <a:off x="3071644" y="237131"/>
        <a:ext cx="1144968" cy="1144968"/>
      </dsp:txXfrm>
    </dsp:sp>
    <dsp:sp modelId="{218027CB-D909-4EEC-A47D-5B0E7535441D}">
      <dsp:nvSpPr>
        <dsp:cNvPr id="0" name=""/>
        <dsp:cNvSpPr/>
      </dsp:nvSpPr>
      <dsp:spPr>
        <a:xfrm>
          <a:off x="4615667" y="0"/>
          <a:ext cx="2428846" cy="16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  <a:latin typeface="Arial Narrow" panose="020B0606020202030204" pitchFamily="34" charset="0"/>
            </a:rPr>
            <a:t>Casa, comida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  <a:latin typeface="Arial Narrow" panose="020B0606020202030204" pitchFamily="34" charset="0"/>
            </a:rPr>
            <a:t>Pertenencia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  <a:latin typeface="Arial Narrow" panose="020B0606020202030204" pitchFamily="34" charset="0"/>
            </a:rPr>
            <a:t>Calor</a:t>
          </a:r>
        </a:p>
      </dsp:txBody>
      <dsp:txXfrm>
        <a:off x="4615667" y="0"/>
        <a:ext cx="2428846" cy="1619230"/>
      </dsp:txXfrm>
    </dsp:sp>
    <dsp:sp modelId="{E8416CDC-08F8-4144-BCE2-0D6832801635}">
      <dsp:nvSpPr>
        <dsp:cNvPr id="0" name=""/>
        <dsp:cNvSpPr/>
      </dsp:nvSpPr>
      <dsp:spPr>
        <a:xfrm>
          <a:off x="3383716" y="1884306"/>
          <a:ext cx="2788039" cy="1848011"/>
        </a:xfrm>
        <a:prstGeom prst="ellipse">
          <a:avLst/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Arial Narrow" panose="020B0606020202030204" pitchFamily="34" charset="0"/>
            </a:rPr>
            <a:t>RECONOCIMIENTO</a:t>
          </a:r>
        </a:p>
      </dsp:txBody>
      <dsp:txXfrm>
        <a:off x="3792015" y="2154941"/>
        <a:ext cx="1971441" cy="1306741"/>
      </dsp:txXfrm>
    </dsp:sp>
    <dsp:sp modelId="{17D35972-37AA-454F-A74F-E7061A84BC1A}">
      <dsp:nvSpPr>
        <dsp:cNvPr id="0" name=""/>
        <dsp:cNvSpPr/>
      </dsp:nvSpPr>
      <dsp:spPr>
        <a:xfrm>
          <a:off x="4872668" y="1884306"/>
          <a:ext cx="4182059" cy="1848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  <a:latin typeface="Arial Narrow" panose="020B0606020202030204" pitchFamily="34" charset="0"/>
            </a:rPr>
            <a:t>Respeto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  <a:latin typeface="Arial Narrow" panose="020B0606020202030204" pitchFamily="34" charset="0"/>
            </a:rPr>
            <a:t>Valía</a:t>
          </a:r>
        </a:p>
      </dsp:txBody>
      <dsp:txXfrm>
        <a:off x="4872668" y="1884306"/>
        <a:ext cx="4182059" cy="1848011"/>
      </dsp:txXfrm>
    </dsp:sp>
    <dsp:sp modelId="{B1436480-3654-4B38-B32F-64A5446F6CD2}">
      <dsp:nvSpPr>
        <dsp:cNvPr id="0" name=""/>
        <dsp:cNvSpPr/>
      </dsp:nvSpPr>
      <dsp:spPr>
        <a:xfrm>
          <a:off x="2897631" y="3994771"/>
          <a:ext cx="1619230" cy="161923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  <a:latin typeface="Arial Narrow" panose="020B0606020202030204" pitchFamily="34" charset="0"/>
            </a:rPr>
            <a:t>AFECTO</a:t>
          </a:r>
        </a:p>
      </dsp:txBody>
      <dsp:txXfrm>
        <a:off x="3134762" y="4231902"/>
        <a:ext cx="1144968" cy="1144968"/>
      </dsp:txXfrm>
    </dsp:sp>
    <dsp:sp modelId="{81AA2B30-B41F-46E9-BB00-A036BE2A9CCD}">
      <dsp:nvSpPr>
        <dsp:cNvPr id="0" name=""/>
        <dsp:cNvSpPr/>
      </dsp:nvSpPr>
      <dsp:spPr>
        <a:xfrm>
          <a:off x="4678784" y="3994771"/>
          <a:ext cx="2428846" cy="1619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  <a:latin typeface="Arial Narrow" panose="020B0606020202030204" pitchFamily="34" charset="0"/>
            </a:rPr>
            <a:t>Cariño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  <a:latin typeface="Arial Narrow" panose="020B0606020202030204" pitchFamily="34" charset="0"/>
            </a:rPr>
            <a:t>Amor incondicional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kern="1200" dirty="0">
              <a:solidFill>
                <a:schemeClr val="tx1"/>
              </a:solidFill>
              <a:latin typeface="Arial Narrow" panose="020B0606020202030204" pitchFamily="34" charset="0"/>
            </a:rPr>
            <a:t>Aceptación</a:t>
          </a:r>
        </a:p>
      </dsp:txBody>
      <dsp:txXfrm>
        <a:off x="4678784" y="3994771"/>
        <a:ext cx="2428846" cy="161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3D3BDF-46D8-4CF7-A6BC-DE424176D8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AAA77-2DFA-4545-B475-F50F6C45EE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2EBCE1E7-BC72-DB47-BBF4-5227A68C89F7}" type="datetimeFigureOut">
              <a:rPr lang="es-ES_tradnl"/>
              <a:pPr>
                <a:defRPr/>
              </a:pPr>
              <a:t>28/03/2022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F4226-5C11-4EEA-999B-7DC6EC7DBF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E33E2E-073C-4AA9-A7F7-C985B5CC8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16DF58-97FF-4800-9C36-A92A0D725035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886A3C0-8846-4A71-8CAE-0E993BD8A7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35F7DD-818E-4784-8051-BB92B0EFE52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74B79CBB-B831-4BD4-BA3A-7E4B9130E3E5}" type="datetime1">
              <a:rPr lang="es-ES_tradnl"/>
              <a:pPr>
                <a:defRPr/>
              </a:pPr>
              <a:t>28/03/2022</a:t>
            </a:fld>
            <a:endParaRPr lang="es-ES_tradnl"/>
          </a:p>
        </p:txBody>
      </p:sp>
      <p:sp>
        <p:nvSpPr>
          <p:cNvPr id="4" name="Marcador de imagen de diapositiva 3">
            <a:extLst>
              <a:ext uri="{FF2B5EF4-FFF2-40B4-BE49-F238E27FC236}">
                <a16:creationId xmlns:a16="http://schemas.microsoft.com/office/drawing/2014/main" id="{F996B5CA-584A-49D2-9BBA-A6DAF3683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>
            <a:extLst>
              <a:ext uri="{FF2B5EF4-FFF2-40B4-BE49-F238E27FC236}">
                <a16:creationId xmlns:a16="http://schemas.microsoft.com/office/drawing/2014/main" id="{8FB64F03-3F85-4653-88B0-41C70881A5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81DF55-F0A8-4D00-92BC-097005A414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14AF27-3F43-4B59-A915-B15F9F7A7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EEC16A-540C-4243-B516-DCDD10FB2586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panose="020B0600070205080204" pitchFamily="3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396E6CE-6175-45C5-B96E-2926ACB94D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E4AA767-0041-496D-9A93-02AFC767C7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E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274935E-8D09-4ADC-8059-C2326FCC2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4AD52C-2509-4054-9B59-65593B6B150E}" type="slidenum">
              <a:rPr lang="en-U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396E6CE-6175-45C5-B96E-2926ACB94D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E4AA767-0041-496D-9A93-02AFC767C7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E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274935E-8D09-4ADC-8059-C2326FCC2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4AD52C-2509-4054-9B59-65593B6B150E}" type="slidenum">
              <a:rPr lang="en-U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51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4B1B9-5A1F-4784-B1B6-E25DD9792257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F396E6CE-6175-45C5-B96E-2926ACB94D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E4AA767-0041-496D-9A93-02AFC767C7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E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C274935E-8D09-4ADC-8059-C2326FCC21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4AD52C-2509-4054-9B59-65593B6B150E}" type="slidenum">
              <a:rPr lang="en-U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1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>
            <a:extLst>
              <a:ext uri="{FF2B5EF4-FFF2-40B4-BE49-F238E27FC236}">
                <a16:creationId xmlns:a16="http://schemas.microsoft.com/office/drawing/2014/main" id="{BCD11889-B808-452B-98E5-31F957A9BF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>
            <a:extLst>
              <a:ext uri="{FF2B5EF4-FFF2-40B4-BE49-F238E27FC236}">
                <a16:creationId xmlns:a16="http://schemas.microsoft.com/office/drawing/2014/main" id="{3E430DA3-568E-44AA-A233-462BBAD96E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/>
          </a:p>
        </p:txBody>
      </p:sp>
      <p:sp>
        <p:nvSpPr>
          <p:cNvPr id="7172" name="3 Marcador de número de diapositiva">
            <a:extLst>
              <a:ext uri="{FF2B5EF4-FFF2-40B4-BE49-F238E27FC236}">
                <a16:creationId xmlns:a16="http://schemas.microsoft.com/office/drawing/2014/main" id="{85AC9A0C-9E60-4FBE-B127-444A4F8036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0B8861-E1DB-431D-83AF-A1C16F806DC8}" type="slidenum">
              <a:rPr lang="es-ES" altLang="es-ES"/>
              <a:pPr algn="r" eaLnBrk="1" hangingPunct="1">
                <a:spcBef>
                  <a:spcPct val="0"/>
                </a:spcBef>
              </a:pPr>
              <a:t>9</a:t>
            </a:fld>
            <a:endParaRPr lang="es-ES" altLang="es-ES"/>
          </a:p>
        </p:txBody>
      </p:sp>
      <p:sp>
        <p:nvSpPr>
          <p:cNvPr id="32773" name="4 Marcador de encabezado">
            <a:extLst>
              <a:ext uri="{FF2B5EF4-FFF2-40B4-BE49-F238E27FC236}">
                <a16:creationId xmlns:a16="http://schemas.microsoft.com/office/drawing/2014/main" id="{72274302-48BD-42D5-BD3E-3FE3901F159B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s-E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77C3223F-AE6F-46CB-943B-E532C17DA2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ECF8FD0-6F78-4F23-BCF1-6B01736FE8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E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2823F06-5D5A-426E-A11B-2CF58B1E1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33E785-C47A-4168-A53D-7B4B75D23961}" type="slidenum">
              <a:rPr lang="en-US" altLang="es-E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6375" cy="1470025"/>
          </a:xfrm>
          <a:prstGeom prst="rect">
            <a:avLst/>
          </a:prstGeom>
        </p:spPr>
        <p:txBody>
          <a:bodyPr vert="horz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7575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1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5975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3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2375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8037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94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759" y="277813"/>
            <a:ext cx="10975658" cy="58483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759" y="6245225"/>
            <a:ext cx="2845541" cy="47625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6685" y="6245225"/>
            <a:ext cx="3861805" cy="476250"/>
          </a:xfrm>
        </p:spPr>
        <p:txBody>
          <a:bodyPr/>
          <a:lstStyle>
            <a:lvl1pPr>
              <a:defRPr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9875" y="6245225"/>
            <a:ext cx="2845541" cy="476250"/>
          </a:xfrm>
        </p:spPr>
        <p:txBody>
          <a:bodyPr/>
          <a:lstStyle>
            <a:lvl1pPr>
              <a:defRPr/>
            </a:lvl1pPr>
          </a:lstStyle>
          <a:p>
            <a:fld id="{D9DCE1E3-1A24-4A13-8572-B351B5603319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8019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5975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1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472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1787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5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79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9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425" y="1535113"/>
            <a:ext cx="539115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425" y="2174875"/>
            <a:ext cx="539115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0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 vert="horz"/>
          <a:lstStyle/>
          <a:p>
            <a:r>
              <a:rPr lang="es-ES_tradnl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0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8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8312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65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6788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6788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6788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61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>
            <a:extLst>
              <a:ext uri="{FF2B5EF4-FFF2-40B4-BE49-F238E27FC236}">
                <a16:creationId xmlns:a16="http://schemas.microsoft.com/office/drawing/2014/main" id="{E58DDCA0-4A01-4C9B-ADE0-4E48A1B4D7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450" y="779463"/>
            <a:ext cx="11717338" cy="5889625"/>
          </a:xfrm>
          <a:prstGeom prst="rect">
            <a:avLst/>
          </a:prstGeom>
          <a:solidFill>
            <a:schemeClr val="bg1"/>
          </a:solidFill>
          <a:ln w="50800">
            <a:solidFill>
              <a:srgbClr val="D9D9D9"/>
            </a:solidFill>
            <a:miter lim="800000"/>
            <a:headEnd/>
            <a:tailEnd/>
          </a:ln>
          <a:effectLst>
            <a:outerShdw blurRad="63500" dist="76201" dir="2700000" algn="tl" rotWithShape="0">
              <a:srgbClr val="000000">
                <a:alpha val="25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>
              <a:defRPr/>
            </a:pPr>
            <a:endParaRPr lang="en-US" altLang="x-none"/>
          </a:p>
        </p:txBody>
      </p:sp>
      <p:sp>
        <p:nvSpPr>
          <p:cNvPr id="1028" name="Rounded Rectangle 2">
            <a:extLst>
              <a:ext uri="{FF2B5EF4-FFF2-40B4-BE49-F238E27FC236}">
                <a16:creationId xmlns:a16="http://schemas.microsoft.com/office/drawing/2014/main" id="{0E2AC2BF-6647-4748-A08D-1D4331C83CF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9700" y="-134938"/>
            <a:ext cx="9721850" cy="792163"/>
          </a:xfrm>
          <a:prstGeom prst="roundRect">
            <a:avLst>
              <a:gd name="adj" fmla="val 16667"/>
            </a:avLst>
          </a:prstGeom>
          <a:solidFill>
            <a:srgbClr val="DAE9E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s-ES" altLang="es-ES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E8E2849D-6B65-445E-9B09-C5DC7438D8E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74125" y="-134938"/>
            <a:ext cx="3055938" cy="792163"/>
            <a:chOff x="8905899" y="-134834"/>
            <a:chExt cx="3055492" cy="792088"/>
          </a:xfrm>
        </p:grpSpPr>
        <p:sp>
          <p:nvSpPr>
            <p:cNvPr id="1030" name="Rounded Rectangle 8">
              <a:extLst>
                <a:ext uri="{FF2B5EF4-FFF2-40B4-BE49-F238E27FC236}">
                  <a16:creationId xmlns:a16="http://schemas.microsoft.com/office/drawing/2014/main" id="{C2D175DC-87F5-465F-B677-071D3D9DD2B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050341" y="-134834"/>
              <a:ext cx="2911050" cy="792088"/>
            </a:xfrm>
            <a:prstGeom prst="roundRect">
              <a:avLst>
                <a:gd name="adj" fmla="val 16667"/>
              </a:avLst>
            </a:prstGeom>
            <a:solidFill>
              <a:srgbClr val="F3F3F3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s-ES" altLang="es-ES"/>
            </a:p>
          </p:txBody>
        </p:sp>
        <p:sp>
          <p:nvSpPr>
            <p:cNvPr id="1031" name="Rounded Rectangle 9">
              <a:extLst>
                <a:ext uri="{FF2B5EF4-FFF2-40B4-BE49-F238E27FC236}">
                  <a16:creationId xmlns:a16="http://schemas.microsoft.com/office/drawing/2014/main" id="{353C842E-43E1-4261-AAFC-1CEDB5E5071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5899" y="-134834"/>
              <a:ext cx="360310" cy="792088"/>
            </a:xfrm>
            <a:prstGeom prst="roundRect">
              <a:avLst>
                <a:gd name="adj" fmla="val 0"/>
              </a:avLst>
            </a:prstGeom>
            <a:solidFill>
              <a:srgbClr val="F3F3F3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es-ES" altLang="es-ES"/>
            </a:p>
          </p:txBody>
        </p:sp>
      </p:grpSp>
      <p:pic>
        <p:nvPicPr>
          <p:cNvPr id="1029" name="Picture 2">
            <a:extLst>
              <a:ext uri="{FF2B5EF4-FFF2-40B4-BE49-F238E27FC236}">
                <a16:creationId xmlns:a16="http://schemas.microsoft.com/office/drawing/2014/main" id="{B417B780-EA56-41D6-9C11-8C4DA4614E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5876925"/>
            <a:ext cx="23828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1">
            <a:extLst>
              <a:ext uri="{FF2B5EF4-FFF2-40B4-BE49-F238E27FC236}">
                <a16:creationId xmlns:a16="http://schemas.microsoft.com/office/drawing/2014/main" id="{6284C666-5C98-41B2-A7BD-3ECE7E48F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999" y="2619121"/>
            <a:ext cx="5669544" cy="13154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ctr">
              <a:buClr>
                <a:srgbClr val="0098CD"/>
              </a:buClr>
              <a:buSzPct val="50000"/>
              <a:defRPr/>
            </a:pPr>
            <a:r>
              <a:rPr lang="es-ES" altLang="es-ES" sz="3599" dirty="0">
                <a:solidFill>
                  <a:srgbClr val="00B0F0"/>
                </a:solidFill>
                <a:latin typeface="Arial Narrow" panose="020B0606020202030204" pitchFamily="34" charset="0"/>
              </a:rPr>
              <a:t>Competencias Personales</a:t>
            </a:r>
          </a:p>
          <a:p>
            <a:pPr marL="0" indent="0" algn="ctr">
              <a:buClr>
                <a:srgbClr val="0098CD"/>
              </a:buClr>
              <a:buSzPct val="50000"/>
              <a:defRPr/>
            </a:pPr>
            <a:r>
              <a:rPr lang="es-ES" altLang="es-ES" sz="2699" dirty="0">
                <a:solidFill>
                  <a:srgbClr val="00B0F0"/>
                </a:solidFill>
                <a:latin typeface="Arial Narrow" panose="020B0606020202030204" pitchFamily="34" charset="0"/>
              </a:rPr>
              <a:t>Naturaleza de la autoestima</a:t>
            </a:r>
          </a:p>
          <a:p>
            <a:pPr eaLnBrk="1" hangingPunct="1">
              <a:buClr>
                <a:srgbClr val="0098CD"/>
              </a:buClr>
              <a:buSzPct val="50000"/>
              <a:buFont typeface="Arial Narrow" panose="020B0606020202030204" pitchFamily="34" charset="0"/>
              <a:buChar char="►"/>
              <a:defRPr/>
            </a:pPr>
            <a:endParaRPr lang="es-ES_tradnl" altLang="es-ES" sz="1650" dirty="0">
              <a:solidFill>
                <a:srgbClr val="595959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AEE7BDEF-1A5A-4E04-8F90-EC90B96E3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15888"/>
            <a:ext cx="82280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500" dirty="0">
                <a:solidFill>
                  <a:srgbClr val="0098CD"/>
                </a:solidFill>
                <a:latin typeface="Arial Narrow" panose="020B0606020202030204" pitchFamily="34" charset="0"/>
              </a:rPr>
              <a:t>Naturaleza de la autoestima</a:t>
            </a: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E28A6112-0DAC-4358-A7CC-150FE8AD7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5" y="16986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dirty="0">
                <a:solidFill>
                  <a:srgbClr val="666666"/>
                </a:solidFill>
                <a:latin typeface="Arial Narrow" panose="020B0606020202030204" pitchFamily="34" charset="0"/>
              </a:rPr>
              <a:t>Prof.ª Olga Castanyer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Flecha derecha"/>
          <p:cNvSpPr/>
          <p:nvPr/>
        </p:nvSpPr>
        <p:spPr>
          <a:xfrm rot="11479537">
            <a:off x="6215381" y="4439942"/>
            <a:ext cx="1347875" cy="247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657430" y="4045556"/>
            <a:ext cx="149677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</a:rPr>
              <a:t>SITUACIÓN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580907" y="2439757"/>
            <a:ext cx="2106234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</a:rPr>
              <a:t>SENTIMIENTOS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4291823" y="2301258"/>
            <a:ext cx="2106234" cy="646331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Narrow" panose="020B0606020202030204" pitchFamily="34" charset="0"/>
              </a:rPr>
              <a:t>PENSAMIENTOS</a:t>
            </a:r>
          </a:p>
          <a:p>
            <a:pPr algn="ctr"/>
            <a:r>
              <a:rPr lang="es-ES" dirty="0">
                <a:latin typeface="Arial Narrow" panose="020B0606020202030204" pitchFamily="34" charset="0"/>
              </a:rPr>
              <a:t>AUTOMENSAJES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7324695" y="2301258"/>
            <a:ext cx="187220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Narrow" panose="020B0606020202030204" pitchFamily="34" charset="0"/>
              </a:rPr>
              <a:t>ESTADO</a:t>
            </a:r>
          </a:p>
          <a:p>
            <a:pPr algn="ctr"/>
            <a:r>
              <a:rPr lang="es-ES" dirty="0">
                <a:latin typeface="Arial Narrow" panose="020B0606020202030204" pitchFamily="34" charset="0"/>
              </a:rPr>
              <a:t>FISICO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4638948" y="888577"/>
            <a:ext cx="1512168" cy="369332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latin typeface="Arial Narrow" panose="020B0606020202030204" pitchFamily="34" charset="0"/>
              </a:rPr>
              <a:t>CONDUCTA</a:t>
            </a:r>
          </a:p>
        </p:txBody>
      </p:sp>
      <p:sp>
        <p:nvSpPr>
          <p:cNvPr id="23" name="22 Flecha derecha"/>
          <p:cNvSpPr/>
          <p:nvPr/>
        </p:nvSpPr>
        <p:spPr>
          <a:xfrm rot="18477750">
            <a:off x="3271648" y="1506030"/>
            <a:ext cx="1347875" cy="247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Flecha derecha"/>
          <p:cNvSpPr/>
          <p:nvPr/>
        </p:nvSpPr>
        <p:spPr>
          <a:xfrm rot="13600462">
            <a:off x="3424530" y="3305049"/>
            <a:ext cx="1347875" cy="247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Flecha derecha"/>
          <p:cNvSpPr/>
          <p:nvPr/>
        </p:nvSpPr>
        <p:spPr>
          <a:xfrm rot="18805783">
            <a:off x="6083546" y="3346969"/>
            <a:ext cx="1347875" cy="247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Flecha derecha"/>
          <p:cNvSpPr/>
          <p:nvPr/>
        </p:nvSpPr>
        <p:spPr>
          <a:xfrm rot="16200000">
            <a:off x="4911431" y="1619465"/>
            <a:ext cx="819861" cy="314644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Flecha derecha"/>
          <p:cNvSpPr/>
          <p:nvPr/>
        </p:nvSpPr>
        <p:spPr>
          <a:xfrm rot="16200000">
            <a:off x="5016021" y="3212981"/>
            <a:ext cx="819861" cy="314644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Flecha derecha"/>
          <p:cNvSpPr/>
          <p:nvPr/>
        </p:nvSpPr>
        <p:spPr>
          <a:xfrm rot="13434993">
            <a:off x="6134988" y="1506030"/>
            <a:ext cx="1347875" cy="247900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454594B5-29AB-4EB8-B227-7A6721E39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15888"/>
            <a:ext cx="82280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500" dirty="0">
                <a:solidFill>
                  <a:srgbClr val="0098CD"/>
                </a:solidFill>
                <a:latin typeface="Arial Narrow" panose="020B0606020202030204" pitchFamily="34" charset="0"/>
              </a:rPr>
              <a:t>Naturaleza de la autoestima</a:t>
            </a:r>
          </a:p>
        </p:txBody>
      </p:sp>
      <p:sp>
        <p:nvSpPr>
          <p:cNvPr id="16" name="CuadroTexto 4">
            <a:extLst>
              <a:ext uri="{FF2B5EF4-FFF2-40B4-BE49-F238E27FC236}">
                <a16:creationId xmlns:a16="http://schemas.microsoft.com/office/drawing/2014/main" id="{1F7E55BC-1FC2-4B1F-9091-FF51E3B86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5" y="16986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dirty="0">
                <a:solidFill>
                  <a:srgbClr val="666666"/>
                </a:solidFill>
                <a:latin typeface="Arial Narrow" panose="020B0606020202030204" pitchFamily="34" charset="0"/>
              </a:rPr>
              <a:t>Prof.ª Olga Castanyer</a:t>
            </a:r>
          </a:p>
        </p:txBody>
      </p:sp>
      <p:pic>
        <p:nvPicPr>
          <p:cNvPr id="1028" name="Picture 4" descr="Ver las imágenes de origen">
            <a:extLst>
              <a:ext uri="{FF2B5EF4-FFF2-40B4-BE49-F238E27FC236}">
                <a16:creationId xmlns:a16="http://schemas.microsoft.com/office/drawing/2014/main" id="{D6709A0A-0626-4758-AAC0-02D80B0C1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2859" y="3806571"/>
            <a:ext cx="3738755" cy="293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ocadillo nube: nube 1">
            <a:extLst>
              <a:ext uri="{FF2B5EF4-FFF2-40B4-BE49-F238E27FC236}">
                <a16:creationId xmlns:a16="http://schemas.microsoft.com/office/drawing/2014/main" id="{595EF86E-E065-4F2A-BD27-5B319BC00251}"/>
              </a:ext>
            </a:extLst>
          </p:cNvPr>
          <p:cNvSpPr/>
          <p:nvPr/>
        </p:nvSpPr>
        <p:spPr>
          <a:xfrm flipH="1">
            <a:off x="7537745" y="3806571"/>
            <a:ext cx="2931499" cy="1710661"/>
          </a:xfrm>
          <a:prstGeom prst="cloudCallout">
            <a:avLst>
              <a:gd name="adj1" fmla="val -46384"/>
              <a:gd name="adj2" fmla="val 36237"/>
            </a:avLst>
          </a:prstGeom>
          <a:solidFill>
            <a:srgbClr val="E7B873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 flipH="1">
            <a:off x="7985601" y="4233862"/>
            <a:ext cx="2144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Arial Narrow" panose="020B0606020202030204" pitchFamily="34" charset="0"/>
              </a:rPr>
              <a:t>ASOCIACIONES</a:t>
            </a:r>
          </a:p>
          <a:p>
            <a:pPr algn="ctr"/>
            <a:r>
              <a:rPr lang="es-ES" dirty="0">
                <a:latin typeface="Arial Narrow" panose="020B0606020202030204" pitchFamily="34" charset="0"/>
              </a:rPr>
              <a:t>CREENCIAS</a:t>
            </a:r>
          </a:p>
          <a:p>
            <a:pPr algn="ctr"/>
            <a:r>
              <a:rPr lang="es-ES" dirty="0">
                <a:latin typeface="Arial Narrow" panose="020B0606020202030204" pitchFamily="34" charset="0"/>
              </a:rPr>
              <a:t>AUTOMENSAJES</a:t>
            </a:r>
          </a:p>
        </p:txBody>
      </p:sp>
    </p:spTree>
    <p:extLst>
      <p:ext uri="{BB962C8B-B14F-4D97-AF65-F5344CB8AC3E}">
        <p14:creationId xmlns:p14="http://schemas.microsoft.com/office/powerpoint/2010/main" val="267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  <p:bldP spid="13" grpId="0" animBg="1"/>
      <p:bldP spid="20" grpId="0" animBg="1"/>
      <p:bldP spid="28" grpId="0" animBg="1"/>
      <p:bldP spid="36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3ABB88D-AC17-4ABB-AF47-DA5CEA486F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66" b="7952"/>
          <a:stretch/>
        </p:blipFill>
        <p:spPr>
          <a:xfrm>
            <a:off x="7969795" y="3457567"/>
            <a:ext cx="3685068" cy="287924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3011" y="980728"/>
            <a:ext cx="10010861" cy="766503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s-ES" sz="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PARA TRABAJAR LA AUTOESTIMA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68995" y="1988840"/>
            <a:ext cx="95879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ES" sz="2400" b="1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AUTOCONCEPTO  ( </a:t>
            </a:r>
            <a:r>
              <a:rPr lang="es-ES" sz="24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REALISTA</a:t>
            </a:r>
            <a:r>
              <a:rPr lang="es-ES" sz="2400" b="1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-DISTORSIONADO)</a:t>
            </a:r>
          </a:p>
          <a:p>
            <a:pPr marL="342900" indent="-342900">
              <a:buAutoNum type="arabicPeriod"/>
            </a:pPr>
            <a:endParaRPr lang="es-ES" sz="2400" b="1" dirty="0">
              <a:solidFill>
                <a:schemeClr val="accent1">
                  <a:lumMod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s-ES" sz="2400" b="1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2. AUTOGESTIÓN  (</a:t>
            </a:r>
            <a:r>
              <a:rPr lang="es-ES" sz="24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CUIDADORA</a:t>
            </a:r>
            <a:r>
              <a:rPr lang="es-ES" sz="2400" b="1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CRÍTICA/ LENGUAJE </a:t>
            </a:r>
            <a:r>
              <a:rPr lang="es-ES" sz="24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AMABLE</a:t>
            </a:r>
            <a:r>
              <a:rPr lang="es-ES" sz="2400" b="1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-SEVERO)</a:t>
            </a:r>
          </a:p>
          <a:p>
            <a:pPr marL="342900" indent="-342900"/>
            <a:endParaRPr lang="es-ES" sz="2400" b="1" dirty="0">
              <a:solidFill>
                <a:schemeClr val="accent1">
                  <a:lumMod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s-ES" sz="2400" b="1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3. ESQUEMAS MENTALES- AUTOMENSAJES ( </a:t>
            </a:r>
            <a:r>
              <a:rPr lang="es-ES" sz="24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RACIONALES</a:t>
            </a:r>
            <a:r>
              <a:rPr lang="es-ES" sz="2400" b="1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-IRRACIONALES)</a:t>
            </a:r>
          </a:p>
          <a:p>
            <a:pPr marL="342900" indent="-342900"/>
            <a:endParaRPr lang="es-ES" sz="2400" b="1" dirty="0">
              <a:solidFill>
                <a:schemeClr val="accent1">
                  <a:lumMod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s-ES" sz="2400" b="1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4. VALORES  ( </a:t>
            </a:r>
            <a:r>
              <a:rPr lang="es-ES" sz="24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SANOS</a:t>
            </a:r>
            <a:r>
              <a:rPr lang="es-ES" sz="2400" b="1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TÓXICOS)</a:t>
            </a:r>
          </a:p>
          <a:p>
            <a:pPr marL="342900" indent="-342900"/>
            <a:endParaRPr lang="es-ES" sz="2400" b="1" dirty="0">
              <a:solidFill>
                <a:schemeClr val="accent1">
                  <a:lumMod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es-ES" sz="2400" b="1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5. FORMA DE RELACIONARSE  ( </a:t>
            </a:r>
            <a:r>
              <a:rPr lang="es-ES" sz="2400" b="1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ASERTIVA</a:t>
            </a:r>
            <a:r>
              <a:rPr lang="es-ES" sz="2400" b="1" dirty="0">
                <a:solidFill>
                  <a:schemeClr val="accent1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SUMISA/AGRESIVA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30BBAE-25D3-4B20-832B-84C4EEFA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Olga Castanyer Mayer-Spiess  sije@cop.es www.sijepsicologia.com       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55455230-E280-4274-AF60-C8E14AE6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15888"/>
            <a:ext cx="82280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500" dirty="0">
                <a:solidFill>
                  <a:srgbClr val="0098CD"/>
                </a:solidFill>
                <a:latin typeface="Arial Narrow" panose="020B0606020202030204" pitchFamily="34" charset="0"/>
              </a:rPr>
              <a:t>Naturaleza de la autoestima</a:t>
            </a:r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D26C7E80-F1FA-4DCF-97A8-BA154B908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5" y="16986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dirty="0">
                <a:solidFill>
                  <a:srgbClr val="666666"/>
                </a:solidFill>
                <a:latin typeface="Arial Narrow" panose="020B0606020202030204" pitchFamily="34" charset="0"/>
              </a:rPr>
              <a:t>Prof.ª Olga Castanyer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937099" y="980728"/>
            <a:ext cx="417671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3600" b="1" dirty="0">
                <a:latin typeface="Arial Narrow" panose="020B0606020202030204" pitchFamily="34" charset="0"/>
              </a:rPr>
              <a:t>   SUSTITUIR AL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392988" y="4221163"/>
            <a:ext cx="277177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800">
              <a:latin typeface="Garamond" pitchFamily="18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136776" y="4292601"/>
            <a:ext cx="15843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>
              <a:latin typeface="Garamond" pitchFamily="18" charset="0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801443" y="2348881"/>
            <a:ext cx="2376488" cy="7921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s-ES" sz="3200" b="1" dirty="0">
                <a:latin typeface="Arial Narrow" panose="020B0606020202030204" pitchFamily="34" charset="0"/>
              </a:rPr>
              <a:t>POR      UN</a:t>
            </a:r>
          </a:p>
        </p:txBody>
      </p:sp>
      <p:pic>
        <p:nvPicPr>
          <p:cNvPr id="25617" name="Picture 17" descr="C:\Users\SIJE\AppData\Local\Microsoft\Windows\Temporary Internet Files\Content.IE5\V7HARO1S\MP9004311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5016" y="1600063"/>
            <a:ext cx="3709153" cy="2436915"/>
          </a:xfrm>
          <a:prstGeom prst="rect">
            <a:avLst/>
          </a:prstGeom>
          <a:noFill/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37B851D4-D3BB-4B01-BF5F-EB0F4845F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15888"/>
            <a:ext cx="82280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500" dirty="0">
                <a:solidFill>
                  <a:srgbClr val="0098CD"/>
                </a:solidFill>
                <a:latin typeface="Arial Narrow" panose="020B0606020202030204" pitchFamily="34" charset="0"/>
              </a:rPr>
              <a:t>Naturaleza de la autoestima</a:t>
            </a:r>
          </a:p>
        </p:txBody>
      </p:sp>
      <p:sp>
        <p:nvSpPr>
          <p:cNvPr id="11" name="CuadroTexto 4">
            <a:extLst>
              <a:ext uri="{FF2B5EF4-FFF2-40B4-BE49-F238E27FC236}">
                <a16:creationId xmlns:a16="http://schemas.microsoft.com/office/drawing/2014/main" id="{60231887-0A25-401D-9D66-2CC81B9D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5" y="16986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dirty="0">
                <a:solidFill>
                  <a:srgbClr val="666666"/>
                </a:solidFill>
                <a:latin typeface="Arial Narrow" panose="020B0606020202030204" pitchFamily="34" charset="0"/>
              </a:rPr>
              <a:t>Prof.ª Olga Castanyer</a:t>
            </a:r>
          </a:p>
        </p:txBody>
      </p:sp>
      <p:pic>
        <p:nvPicPr>
          <p:cNvPr id="1026" name="Picture 2" descr="7,828 Padre Enojado Imágenes y Fotos - 123RF">
            <a:extLst>
              <a:ext uri="{FF2B5EF4-FFF2-40B4-BE49-F238E27FC236}">
                <a16:creationId xmlns:a16="http://schemas.microsoft.com/office/drawing/2014/main" id="{A5493082-C5BF-4E81-B490-1B78EA989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3" y="1574408"/>
            <a:ext cx="399821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70B66F5-82B5-4AF3-91D0-818E2350E6DD}"/>
              </a:ext>
            </a:extLst>
          </p:cNvPr>
          <p:cNvSpPr txBox="1"/>
          <p:nvPr/>
        </p:nvSpPr>
        <p:spPr>
          <a:xfrm>
            <a:off x="3505298" y="4659314"/>
            <a:ext cx="4176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b="1" dirty="0">
                <a:solidFill>
                  <a:srgbClr val="00B050"/>
                </a:solidFill>
              </a:rPr>
              <a:t>AUTOCOMPASIÓN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solidFill>
                  <a:srgbClr val="00B050"/>
                </a:solidFill>
              </a:rPr>
              <a:t>TRATAMIENTO DE ERRORES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solidFill>
                  <a:srgbClr val="00B050"/>
                </a:solidFill>
              </a:rPr>
              <a:t>LENGUAJE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solidFill>
                  <a:srgbClr val="00B050"/>
                </a:solidFill>
              </a:rPr>
              <a:t>AUTOCUIDADO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uadroTexto 1">
            <a:extLst>
              <a:ext uri="{FF2B5EF4-FFF2-40B4-BE49-F238E27FC236}">
                <a16:creationId xmlns:a16="http://schemas.microsoft.com/office/drawing/2014/main" id="{15EDC4DA-B5E4-47FF-98F9-FC84D823E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123" y="3129041"/>
            <a:ext cx="3185283" cy="89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ES" sz="2624">
                <a:solidFill>
                  <a:srgbClr val="0098CD"/>
                </a:solidFill>
                <a:latin typeface="Arial Narrow" panose="020B0606020202030204" pitchFamily="34" charset="0"/>
              </a:rPr>
              <a:t>Muchas gracias por tu atención</a:t>
            </a:r>
          </a:p>
        </p:txBody>
      </p:sp>
      <p:sp>
        <p:nvSpPr>
          <p:cNvPr id="19460" name="Text Box 12">
            <a:extLst>
              <a:ext uri="{FF2B5EF4-FFF2-40B4-BE49-F238E27FC236}">
                <a16:creationId xmlns:a16="http://schemas.microsoft.com/office/drawing/2014/main" id="{F6A18F33-BA27-4E96-A968-780897D85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807" y="944814"/>
            <a:ext cx="6169403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1875">
                <a:solidFill>
                  <a:srgbClr val="0098CD"/>
                </a:solidFill>
                <a:latin typeface="Arial Narrow" panose="020B0606020202030204" pitchFamily="34" charset="0"/>
              </a:rPr>
              <a:t>Título de la clase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D1E1DB52-FAEB-429C-A4B0-B596DDD22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15888"/>
            <a:ext cx="82280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500" dirty="0">
                <a:solidFill>
                  <a:srgbClr val="0098CD"/>
                </a:solidFill>
                <a:latin typeface="Arial Narrow" panose="020B0606020202030204" pitchFamily="34" charset="0"/>
              </a:rPr>
              <a:t>Naturaleza de la autoestima</a:t>
            </a: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877534E2-33D6-4B12-9890-4F002D567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5" y="16986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dirty="0">
                <a:solidFill>
                  <a:srgbClr val="666666"/>
                </a:solidFill>
                <a:latin typeface="Arial Narrow" panose="020B0606020202030204" pitchFamily="34" charset="0"/>
              </a:rPr>
              <a:t>Prof.ª Olga Castanyer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2">
            <a:extLst>
              <a:ext uri="{FF2B5EF4-FFF2-40B4-BE49-F238E27FC236}">
                <a16:creationId xmlns:a16="http://schemas.microsoft.com/office/drawing/2014/main" id="{0B5A70CB-1D65-464C-A150-423ED3CD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010" y="985285"/>
            <a:ext cx="6169403" cy="38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685617">
              <a:defRPr/>
            </a:pPr>
            <a:r>
              <a:rPr lang="es-ES" altLang="es-ES" sz="1875" dirty="0">
                <a:solidFill>
                  <a:srgbClr val="0098CD"/>
                </a:solidFill>
                <a:latin typeface="Arial Narrow" panose="020B0606020202030204" pitchFamily="34" charset="0"/>
              </a:rPr>
              <a:t>Conciencia de uno mismo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6020FD53-AAB5-4313-86A8-200DC9B4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861" y="3104884"/>
            <a:ext cx="4451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_tradnl" altLang="es-E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sesión: AUTOESTIMA</a:t>
            </a:r>
            <a:endParaRPr lang="es-ES_tradnl" altLang="es-ES" sz="2699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1AF3B8C6-231C-4210-89F9-30904EDE4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15888"/>
            <a:ext cx="82280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500" dirty="0">
                <a:solidFill>
                  <a:srgbClr val="0098CD"/>
                </a:solidFill>
                <a:latin typeface="Arial Narrow" panose="020B0606020202030204" pitchFamily="34" charset="0"/>
              </a:rPr>
              <a:t>Naturaleza de la autoestima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F56EF455-C3F9-4BDE-8F04-E09AED338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5" y="16986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dirty="0">
                <a:solidFill>
                  <a:srgbClr val="666666"/>
                </a:solidFill>
                <a:latin typeface="Arial Narrow" panose="020B0606020202030204" pitchFamily="34" charset="0"/>
              </a:rPr>
              <a:t>Prof.ª Olga Castanyer</a:t>
            </a:r>
          </a:p>
        </p:txBody>
      </p:sp>
    </p:spTree>
    <p:extLst>
      <p:ext uri="{BB962C8B-B14F-4D97-AF65-F5344CB8AC3E}">
        <p14:creationId xmlns:p14="http://schemas.microsoft.com/office/powerpoint/2010/main" val="7474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20F3BDB-78A0-47A2-924F-2EA5AC07D874}"/>
              </a:ext>
            </a:extLst>
          </p:cNvPr>
          <p:cNvSpPr>
            <a:spLocks/>
          </p:cNvSpPr>
          <p:nvPr/>
        </p:nvSpPr>
        <p:spPr bwMode="auto">
          <a:xfrm>
            <a:off x="2210168" y="1810377"/>
            <a:ext cx="4210145" cy="41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34281" rIns="34281">
            <a:spAutoFit/>
          </a:bodyPr>
          <a:lstStyle>
            <a:lvl1pPr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37931725" indent="-37474525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535353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/>
            <a:r>
              <a:rPr lang="es-ES_tradnl" altLang="es-ES" sz="2099" dirty="0">
                <a:solidFill>
                  <a:srgbClr val="00B0F0"/>
                </a:solidFill>
                <a:latin typeface="Arial Narrow" panose="020B0606020202030204" pitchFamily="34" charset="0"/>
                <a:sym typeface="Arial Narrow" panose="020B0606020202030204" pitchFamily="34" charset="0"/>
              </a:rPr>
              <a:t>¿Qué vamos a ver hoy?</a:t>
            </a:r>
          </a:p>
        </p:txBody>
      </p:sp>
      <p:sp>
        <p:nvSpPr>
          <p:cNvPr id="6" name="29 CuadroTexto">
            <a:extLst>
              <a:ext uri="{FF2B5EF4-FFF2-40B4-BE49-F238E27FC236}">
                <a16:creationId xmlns:a16="http://schemas.microsoft.com/office/drawing/2014/main" id="{16AF6634-7D4B-454B-9B05-4B183BF83ED8}"/>
              </a:ext>
            </a:extLst>
          </p:cNvPr>
          <p:cNvSpPr txBox="1"/>
          <p:nvPr/>
        </p:nvSpPr>
        <p:spPr>
          <a:xfrm>
            <a:off x="3613959" y="2736237"/>
            <a:ext cx="6169403" cy="2584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09" indent="-342809">
              <a:buFont typeface="+mj-lt"/>
              <a:buAutoNum type="arabicPeriod"/>
              <a:defRPr/>
            </a:pPr>
            <a:r>
              <a:rPr lang="es-ES_tradnl" sz="2399" b="1" kern="0" dirty="0">
                <a:solidFill>
                  <a:srgbClr val="00B0F0"/>
                </a:solidFill>
                <a:latin typeface="Arial Narrow" panose="020B0606020202030204" pitchFamily="34" charset="0"/>
                <a:ea typeface="Tahoma" pitchFamily="34" charset="0"/>
              </a:rPr>
              <a:t>Leeremos un cuento</a:t>
            </a:r>
          </a:p>
          <a:p>
            <a:pPr marL="342809" indent="-342809">
              <a:buFont typeface="+mj-lt"/>
              <a:buAutoNum type="arabicPeriod"/>
              <a:defRPr/>
            </a:pPr>
            <a:r>
              <a:rPr lang="es-ES_tradnl" sz="2399" b="1" kern="0" dirty="0">
                <a:solidFill>
                  <a:srgbClr val="00B0F0"/>
                </a:solidFill>
                <a:latin typeface="Arial Narrow" panose="020B0606020202030204" pitchFamily="34" charset="0"/>
                <a:ea typeface="Tahoma" pitchFamily="34" charset="0"/>
              </a:rPr>
              <a:t>Repasaremos la naturaleza de la autoestima</a:t>
            </a:r>
          </a:p>
          <a:p>
            <a:pPr marL="342809" indent="-342809">
              <a:buFont typeface="+mj-lt"/>
              <a:buAutoNum type="arabicPeriod"/>
              <a:defRPr/>
            </a:pPr>
            <a:r>
              <a:rPr lang="es-ES_tradnl" sz="2399" b="1" kern="0" dirty="0">
                <a:solidFill>
                  <a:srgbClr val="00B0F0"/>
                </a:solidFill>
                <a:latin typeface="Arial Narrow" panose="020B0606020202030204" pitchFamily="34" charset="0"/>
                <a:ea typeface="Tahoma" pitchFamily="34" charset="0"/>
              </a:rPr>
              <a:t>Repasaremos los tipos de autoestima</a:t>
            </a:r>
          </a:p>
          <a:p>
            <a:pPr marL="342809" indent="-342809">
              <a:buFont typeface="+mj-lt"/>
              <a:buAutoNum type="arabicPeriod"/>
              <a:defRPr/>
            </a:pPr>
            <a:r>
              <a:rPr lang="es-ES_tradnl" sz="2399" b="1" kern="0" dirty="0">
                <a:solidFill>
                  <a:srgbClr val="00B0F0"/>
                </a:solidFill>
                <a:latin typeface="Arial Narrow" panose="020B0606020202030204" pitchFamily="34" charset="0"/>
                <a:ea typeface="Tahoma" pitchFamily="34" charset="0"/>
              </a:rPr>
              <a:t>Conoceremos qué hacer para aumentar la autoestima</a:t>
            </a:r>
          </a:p>
          <a:p>
            <a:pPr marL="342809" indent="-342809">
              <a:buFont typeface="+mj-lt"/>
              <a:buAutoNum type="arabicPeriod"/>
              <a:defRPr/>
            </a:pPr>
            <a:endParaRPr lang="es-ES_tradnl" sz="2399" b="1" kern="0" dirty="0">
              <a:solidFill>
                <a:srgbClr val="00B0F0"/>
              </a:solidFill>
              <a:latin typeface="Arial Narrow" panose="020B0606020202030204" pitchFamily="34" charset="0"/>
              <a:ea typeface="Tahoma" pitchFamily="34" charset="0"/>
            </a:endParaRPr>
          </a:p>
          <a:p>
            <a:pPr>
              <a:defRPr/>
            </a:pPr>
            <a:endParaRPr lang="es-ES_tradnl" kern="0" dirty="0">
              <a:latin typeface="Arial Narrow" panose="020B0606020202030204" pitchFamily="34" charset="0"/>
              <a:ea typeface="Tahoma" pitchFamily="34" charset="0"/>
            </a:endParaRP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D1967C28-447F-4E5D-8404-B17F29423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15888"/>
            <a:ext cx="82280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500" dirty="0">
                <a:solidFill>
                  <a:srgbClr val="0098CD"/>
                </a:solidFill>
                <a:latin typeface="Arial Narrow" panose="020B0606020202030204" pitchFamily="34" charset="0"/>
              </a:rPr>
              <a:t>Naturaleza de la autoestima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78B75ABB-9434-4FF5-A013-F2F28AF84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5" y="16986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dirty="0">
                <a:solidFill>
                  <a:srgbClr val="666666"/>
                </a:solidFill>
                <a:latin typeface="Arial Narrow" panose="020B0606020202030204" pitchFamily="34" charset="0"/>
              </a:rPr>
              <a:t>Prof.ª Olga Castanyer</a:t>
            </a:r>
          </a:p>
        </p:txBody>
      </p:sp>
    </p:spTree>
    <p:extLst>
      <p:ext uri="{BB962C8B-B14F-4D97-AF65-F5344CB8AC3E}">
        <p14:creationId xmlns:p14="http://schemas.microsoft.com/office/powerpoint/2010/main" val="7253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37908B4-38CA-4C91-9577-049EDBCD8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805832"/>
              </p:ext>
            </p:extLst>
          </p:nvPr>
        </p:nvGraphicFramePr>
        <p:xfrm>
          <a:off x="1993131" y="836712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70419CE-9FE8-4D4B-9045-648A9A172698}"/>
              </a:ext>
            </a:extLst>
          </p:cNvPr>
          <p:cNvSpPr txBox="1"/>
          <p:nvPr/>
        </p:nvSpPr>
        <p:spPr>
          <a:xfrm>
            <a:off x="2353171" y="3167970"/>
            <a:ext cx="2376264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NECESIDADES BÁSICAS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41CD5B6E-0027-42A9-967C-5E7FA71A9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15888"/>
            <a:ext cx="82280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500" dirty="0">
                <a:solidFill>
                  <a:srgbClr val="0098CD"/>
                </a:solidFill>
                <a:latin typeface="Arial Narrow" panose="020B0606020202030204" pitchFamily="34" charset="0"/>
              </a:rPr>
              <a:t>Naturaleza de la autoestima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6AFA1A-2708-4843-93AF-94DEB994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5" y="16986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dirty="0">
                <a:solidFill>
                  <a:srgbClr val="666666"/>
                </a:solidFill>
                <a:latin typeface="Arial Narrow" panose="020B0606020202030204" pitchFamily="34" charset="0"/>
              </a:rPr>
              <a:t>Prof.ª Olga Castanyer</a:t>
            </a:r>
          </a:p>
        </p:txBody>
      </p:sp>
    </p:spTree>
    <p:extLst>
      <p:ext uri="{BB962C8B-B14F-4D97-AF65-F5344CB8AC3E}">
        <p14:creationId xmlns:p14="http://schemas.microsoft.com/office/powerpoint/2010/main" val="34994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A5F9C4-B3DA-412B-B8FF-35318C1AD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BE48A8-0654-43EB-BE52-A80E393E2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6418F9-795C-403C-B7BA-141379E60A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8027CB-D909-4EEC-A47D-5B0E75354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52D1E6-FAD7-4415-9C14-11265E32D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416CDC-08F8-4144-BCE2-0D6832801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35972-37AA-454F-A74F-E7061A84B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055E01-AC1D-40CC-BAD0-1BC6EA51F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436480-3654-4B38-B32F-64A5446F6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AA2B30-B41F-46E9-BB00-A036BE2A9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20737" y="1268760"/>
            <a:ext cx="11387393" cy="1143000"/>
          </a:xfrm>
        </p:spPr>
        <p:txBody>
          <a:bodyPr/>
          <a:lstStyle/>
          <a:p>
            <a:r>
              <a:rPr lang="es-ES" sz="4800" b="1" dirty="0">
                <a:solidFill>
                  <a:srgbClr val="00B0F0"/>
                </a:solidFill>
                <a:latin typeface="Arial Narrow" panose="020B0606020202030204" pitchFamily="34" charset="0"/>
                <a:cs typeface="+mn-cs"/>
              </a:rPr>
              <a:t>NECESIDADES BÁSICAS CUBIERTAS: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05094" y="2254780"/>
            <a:ext cx="10975975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s-ES" dirty="0"/>
              <a:t>  </a:t>
            </a:r>
            <a:r>
              <a:rPr lang="es-ES" dirty="0">
                <a:solidFill>
                  <a:srgbClr val="92D050"/>
                </a:solidFill>
              </a:rPr>
              <a:t>YO ME CUIDO</a:t>
            </a:r>
          </a:p>
          <a:p>
            <a:pPr>
              <a:buFont typeface="Wingdings" pitchFamily="2" charset="2"/>
              <a:buChar char="ü"/>
            </a:pPr>
            <a:endParaRPr lang="es-ES" dirty="0"/>
          </a:p>
          <a:p>
            <a:pPr lvl="2">
              <a:buFont typeface="Wingdings" pitchFamily="2" charset="2"/>
              <a:buChar char="ü"/>
            </a:pPr>
            <a:r>
              <a:rPr lang="es-ES" sz="3200" dirty="0"/>
              <a:t> </a:t>
            </a:r>
            <a:r>
              <a:rPr lang="es-ES" sz="3200" dirty="0">
                <a:solidFill>
                  <a:srgbClr val="00B050"/>
                </a:solidFill>
              </a:rPr>
              <a:t>YO ME HABLO</a:t>
            </a:r>
          </a:p>
          <a:p>
            <a:pPr>
              <a:buFont typeface="Wingdings" pitchFamily="2" charset="2"/>
              <a:buChar char="ü"/>
            </a:pPr>
            <a:endParaRPr lang="es-ES" dirty="0"/>
          </a:p>
          <a:p>
            <a:pPr lvl="4">
              <a:buFont typeface="Wingdings" pitchFamily="2" charset="2"/>
              <a:buChar char="ü"/>
            </a:pPr>
            <a:r>
              <a:rPr lang="es-ES" sz="3200" dirty="0"/>
              <a:t> 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YO</a:t>
            </a:r>
            <a:r>
              <a:rPr lang="es-ES" sz="3200" dirty="0"/>
              <a:t> 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ME RESPETO</a:t>
            </a:r>
          </a:p>
          <a:p>
            <a:pPr lvl="5">
              <a:buFont typeface="Wingdings" pitchFamily="2" charset="2"/>
              <a:buChar char="ü"/>
            </a:pPr>
            <a:endParaRPr lang="es-ES" sz="3200" dirty="0"/>
          </a:p>
          <a:p>
            <a:pPr lvl="6">
              <a:buFont typeface="Wingdings" pitchFamily="2" charset="2"/>
              <a:buChar char="ü"/>
            </a:pPr>
            <a:r>
              <a:rPr lang="es-ES" sz="3200" dirty="0">
                <a:solidFill>
                  <a:srgbClr val="00B050"/>
                </a:solidFill>
              </a:rPr>
              <a:t>YO ME GUSTO</a:t>
            </a:r>
          </a:p>
          <a:p>
            <a:pPr>
              <a:buFont typeface="Wingdings" pitchFamily="2" charset="2"/>
              <a:buChar char="ü"/>
            </a:pPr>
            <a:endParaRPr lang="es-ES" dirty="0"/>
          </a:p>
          <a:p>
            <a:pPr lvl="5">
              <a:buFont typeface="Wingdings" pitchFamily="2" charset="2"/>
              <a:buChar char="ü"/>
            </a:pPr>
            <a:r>
              <a:rPr lang="es-ES" sz="3200" dirty="0">
                <a:solidFill>
                  <a:schemeClr val="accent3"/>
                </a:solidFill>
              </a:rPr>
              <a:t>YO CONFÍO EN MÍ</a:t>
            </a:r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FEE04787-BAE2-4DFA-AD6C-0903A1A70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15888"/>
            <a:ext cx="82280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500" dirty="0">
                <a:solidFill>
                  <a:srgbClr val="0098CD"/>
                </a:solidFill>
                <a:latin typeface="Arial Narrow" panose="020B0606020202030204" pitchFamily="34" charset="0"/>
              </a:rPr>
              <a:t>Naturaleza de la autoestima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EDB868EF-32A0-4EA1-9652-A0BFF9D6E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5" y="16986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dirty="0">
                <a:solidFill>
                  <a:srgbClr val="666666"/>
                </a:solidFill>
                <a:latin typeface="Arial Narrow" panose="020B0606020202030204" pitchFamily="34" charset="0"/>
              </a:rPr>
              <a:t>Prof.ª Olga Castanyer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08955" y="751504"/>
            <a:ext cx="11468599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s-ES_tradnl" sz="2400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kumimoji="0" lang="es-ES" sz="4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Narrow" panose="020B0606020202030204" pitchFamily="34" charset="0"/>
              </a:rPr>
              <a:t>NECESIDADES BÁSICAS NO CUBIERTAS:</a:t>
            </a:r>
            <a:endParaRPr lang="es-ES_tradnl" sz="4800" b="1" dirty="0">
              <a:solidFill>
                <a:srgbClr val="00B0F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ahoma" pitchFamily="34" charset="0"/>
              </a:rPr>
              <a:t>La persona adulta dedicará toda su energía a intentar cubrirlas a lo largo de su vida:</a:t>
            </a:r>
          </a:p>
          <a:p>
            <a:pPr>
              <a:spcBef>
                <a:spcPct val="50000"/>
              </a:spcBef>
            </a:pPr>
            <a:r>
              <a:rPr lang="es-ES_tradnl" sz="2800" b="1" kern="0" dirty="0">
                <a:solidFill>
                  <a:srgbClr val="00B0F0"/>
                </a:solidFill>
                <a:latin typeface="Arial Narrow" panose="020B0606020202030204" pitchFamily="34" charset="0"/>
                <a:ea typeface="Tahoma" pitchFamily="34" charset="0"/>
              </a:rPr>
              <a:t>NEC. DE SEGURIDAD → </a:t>
            </a:r>
            <a:r>
              <a:rPr lang="es-ES_tradnl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ahoma" pitchFamily="34" charset="0"/>
              </a:rPr>
              <a:t>miedo-resistencia al abandono, supeditación a la otra persona.</a:t>
            </a:r>
          </a:p>
          <a:p>
            <a:pPr>
              <a:spcBef>
                <a:spcPct val="50000"/>
              </a:spcBef>
            </a:pPr>
            <a:r>
              <a:rPr lang="es-ES_tradnl" sz="2800" b="1" kern="0" dirty="0">
                <a:solidFill>
                  <a:srgbClr val="00B0F0"/>
                </a:solidFill>
                <a:latin typeface="Arial Narrow" panose="020B0606020202030204" pitchFamily="34" charset="0"/>
                <a:ea typeface="Tahoma" pitchFamily="34" charset="0"/>
              </a:rPr>
              <a:t>NEC. DE RECONOCIMIENTO → </a:t>
            </a:r>
            <a:r>
              <a:rPr lang="es-ES_tradnl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ahoma" pitchFamily="34" charset="0"/>
              </a:rPr>
              <a:t>fijación en dar una imagen favorable (rol, poder, dinero ….).</a:t>
            </a:r>
          </a:p>
          <a:p>
            <a:pPr>
              <a:spcBef>
                <a:spcPct val="50000"/>
              </a:spcBef>
            </a:pPr>
            <a:r>
              <a:rPr lang="es-ES_tradnl" sz="2800" b="1" kern="0" dirty="0">
                <a:solidFill>
                  <a:srgbClr val="00B0F0"/>
                </a:solidFill>
                <a:latin typeface="Arial Narrow" panose="020B0606020202030204" pitchFamily="34" charset="0"/>
                <a:ea typeface="Tahoma" pitchFamily="34" charset="0"/>
              </a:rPr>
              <a:t>NEC. DE AFECTO → </a:t>
            </a:r>
            <a:r>
              <a:rPr lang="es-ES_tradnl" sz="2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Tahoma" pitchFamily="34" charset="0"/>
              </a:rPr>
              <a:t>dependencia, sumisión a la(s) otra(s) persona(s)</a:t>
            </a:r>
          </a:p>
          <a:p>
            <a:pPr>
              <a:spcBef>
                <a:spcPct val="50000"/>
              </a:spcBef>
            </a:pPr>
            <a:endParaRPr lang="es-ES_tradnl" sz="2400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3" name="Text Box 12">
            <a:extLst>
              <a:ext uri="{FF2B5EF4-FFF2-40B4-BE49-F238E27FC236}">
                <a16:creationId xmlns:a16="http://schemas.microsoft.com/office/drawing/2014/main" id="{A8A1DCB6-EDFF-4FEE-ACF3-5B9AAB2AC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15888"/>
            <a:ext cx="82280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500" dirty="0">
                <a:solidFill>
                  <a:srgbClr val="0098CD"/>
                </a:solidFill>
                <a:latin typeface="Arial Narrow" panose="020B0606020202030204" pitchFamily="34" charset="0"/>
              </a:rPr>
              <a:t>Naturaleza de la autoestima</a:t>
            </a:r>
          </a:p>
        </p:txBody>
      </p:sp>
      <p:sp>
        <p:nvSpPr>
          <p:cNvPr id="4" name="CuadroTexto 4">
            <a:extLst>
              <a:ext uri="{FF2B5EF4-FFF2-40B4-BE49-F238E27FC236}">
                <a16:creationId xmlns:a16="http://schemas.microsoft.com/office/drawing/2014/main" id="{292559C8-FED3-4713-9E7E-8C0C2B6D8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5" y="16986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dirty="0">
                <a:solidFill>
                  <a:srgbClr val="666666"/>
                </a:solidFill>
                <a:latin typeface="Arial Narrow" panose="020B0606020202030204" pitchFamily="34" charset="0"/>
              </a:rPr>
              <a:t>Prof.ª Olga Castanyer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>
            <a:extLst>
              <a:ext uri="{FF2B5EF4-FFF2-40B4-BE49-F238E27FC236}">
                <a16:creationId xmlns:a16="http://schemas.microsoft.com/office/drawing/2014/main" id="{1D8AD4BE-92BA-446A-88F4-2FC83F72D952}"/>
              </a:ext>
            </a:extLst>
          </p:cNvPr>
          <p:cNvSpPr txBox="1"/>
          <p:nvPr/>
        </p:nvSpPr>
        <p:spPr>
          <a:xfrm>
            <a:off x="2116459" y="1628800"/>
            <a:ext cx="8229600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 conjunto de </a:t>
            </a:r>
            <a:r>
              <a:rPr lang="es-ES" sz="4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sentimientos, pensamientos y conductas</a:t>
            </a:r>
            <a:r>
              <a:rPr lang="es-E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que hacen que una persona se considere digna de ser </a:t>
            </a:r>
            <a:r>
              <a:rPr lang="es-ES" sz="4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valorada</a:t>
            </a:r>
            <a:r>
              <a:rPr lang="es-E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y </a:t>
            </a:r>
            <a:r>
              <a:rPr lang="es-ES" sz="4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querida</a:t>
            </a:r>
            <a:r>
              <a:rPr lang="es-E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por sí misma, </a:t>
            </a:r>
            <a:r>
              <a:rPr lang="es-ES" sz="4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sin</a:t>
            </a:r>
            <a:r>
              <a:rPr lang="es-E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necesidad de </a:t>
            </a:r>
            <a:r>
              <a:rPr lang="es-ES" sz="44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depender</a:t>
            </a:r>
            <a:r>
              <a:rPr lang="es-E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del exterior para ello.</a:t>
            </a:r>
            <a:endParaRPr lang="es-ES_tradnl" sz="44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contenido">
            <a:extLst>
              <a:ext uri="{FF2B5EF4-FFF2-40B4-BE49-F238E27FC236}">
                <a16:creationId xmlns:a16="http://schemas.microsoft.com/office/drawing/2014/main" id="{43204A63-B1DB-4ADC-A2AC-1A268D98C20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-1788235" y="827995"/>
            <a:ext cx="8229600" cy="923330"/>
          </a:xfr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rtlCol="0">
            <a:spAutoFit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s-ES" sz="5400" u="sng" dirty="0">
                <a:solidFill>
                  <a:schemeClr val="accent4">
                    <a:lumMod val="50000"/>
                  </a:schemeClr>
                </a:solidFill>
                <a:latin typeface="Impact" pitchFamily="34" charset="0"/>
              </a:rPr>
              <a:t>AUTOESTIMA: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1DB71EF3-6075-46C6-AB5B-CCEF0CDB1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15888"/>
            <a:ext cx="82280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500" dirty="0">
                <a:solidFill>
                  <a:srgbClr val="0098CD"/>
                </a:solidFill>
                <a:latin typeface="Arial Narrow" panose="020B0606020202030204" pitchFamily="34" charset="0"/>
              </a:rPr>
              <a:t>Naturaleza de la autoestima</a:t>
            </a:r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0EEA6602-7C66-4E65-81AC-1BB72BBF4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5" y="16986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dirty="0">
                <a:solidFill>
                  <a:srgbClr val="666666"/>
                </a:solidFill>
                <a:latin typeface="Arial Narrow" panose="020B0606020202030204" pitchFamily="34" charset="0"/>
              </a:rPr>
              <a:t>Prof.ª Olga Castanyer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35">
            <a:extLst>
              <a:ext uri="{FF2B5EF4-FFF2-40B4-BE49-F238E27FC236}">
                <a16:creationId xmlns:a16="http://schemas.microsoft.com/office/drawing/2014/main" id="{6A081E1E-89A3-4A7C-9598-00FA559B559C}"/>
              </a:ext>
            </a:extLst>
          </p:cNvPr>
          <p:cNvSpPr/>
          <p:nvPr/>
        </p:nvSpPr>
        <p:spPr>
          <a:xfrm>
            <a:off x="5998896" y="4939859"/>
            <a:ext cx="843118" cy="847593"/>
          </a:xfrm>
          <a:custGeom>
            <a:avLst/>
            <a:gdLst>
              <a:gd name="connsiteX0" fmla="*/ 108054 w 843118"/>
              <a:gd name="connsiteY0" fmla="*/ 932 h 847593"/>
              <a:gd name="connsiteX1" fmla="*/ 198249 w 843118"/>
              <a:gd name="connsiteY1" fmla="*/ 58495 h 847593"/>
              <a:gd name="connsiteX2" fmla="*/ 715064 w 843118"/>
              <a:gd name="connsiteY2" fmla="*/ 652885 h 847593"/>
              <a:gd name="connsiteX3" fmla="*/ 761252 w 843118"/>
              <a:gd name="connsiteY3" fmla="*/ 669598 h 847593"/>
              <a:gd name="connsiteX4" fmla="*/ 781375 w 843118"/>
              <a:gd name="connsiteY4" fmla="*/ 673244 h 847593"/>
              <a:gd name="connsiteX5" fmla="*/ 843118 w 843118"/>
              <a:gd name="connsiteY5" fmla="*/ 756853 h 847593"/>
              <a:gd name="connsiteX6" fmla="*/ 742024 w 843118"/>
              <a:gd name="connsiteY6" fmla="*/ 847593 h 847593"/>
              <a:gd name="connsiteX7" fmla="*/ 727485 w 843118"/>
              <a:gd name="connsiteY7" fmla="*/ 844958 h 847593"/>
              <a:gd name="connsiteX8" fmla="*/ 705666 w 843118"/>
              <a:gd name="connsiteY8" fmla="*/ 847559 h 847593"/>
              <a:gd name="connsiteX9" fmla="*/ 26463 w 843118"/>
              <a:gd name="connsiteY9" fmla="*/ 234692 h 847593"/>
              <a:gd name="connsiteX10" fmla="*/ 12255 w 843118"/>
              <a:gd name="connsiteY10" fmla="*/ 153075 h 847593"/>
              <a:gd name="connsiteX11" fmla="*/ 10325 w 843118"/>
              <a:gd name="connsiteY11" fmla="*/ 150150 h 847593"/>
              <a:gd name="connsiteX12" fmla="*/ 2381 w 843118"/>
              <a:gd name="connsiteY12" fmla="*/ 109955 h 847593"/>
              <a:gd name="connsiteX13" fmla="*/ 3640 w 843118"/>
              <a:gd name="connsiteY13" fmla="*/ 103584 h 847593"/>
              <a:gd name="connsiteX14" fmla="*/ 0 w 843118"/>
              <a:gd name="connsiteY14" fmla="*/ 82674 h 847593"/>
              <a:gd name="connsiteX15" fmla="*/ 108054 w 843118"/>
              <a:gd name="connsiteY15" fmla="*/ 932 h 847593"/>
              <a:gd name="connsiteX0" fmla="*/ 108054 w 843118"/>
              <a:gd name="connsiteY0" fmla="*/ 932 h 847593"/>
              <a:gd name="connsiteX1" fmla="*/ 198249 w 843118"/>
              <a:gd name="connsiteY1" fmla="*/ 58495 h 847593"/>
              <a:gd name="connsiteX2" fmla="*/ 715064 w 843118"/>
              <a:gd name="connsiteY2" fmla="*/ 652885 h 847593"/>
              <a:gd name="connsiteX3" fmla="*/ 761252 w 843118"/>
              <a:gd name="connsiteY3" fmla="*/ 669598 h 847593"/>
              <a:gd name="connsiteX4" fmla="*/ 781375 w 843118"/>
              <a:gd name="connsiteY4" fmla="*/ 673244 h 847593"/>
              <a:gd name="connsiteX5" fmla="*/ 843118 w 843118"/>
              <a:gd name="connsiteY5" fmla="*/ 756853 h 847593"/>
              <a:gd name="connsiteX6" fmla="*/ 742024 w 843118"/>
              <a:gd name="connsiteY6" fmla="*/ 847593 h 847593"/>
              <a:gd name="connsiteX7" fmla="*/ 727485 w 843118"/>
              <a:gd name="connsiteY7" fmla="*/ 844958 h 847593"/>
              <a:gd name="connsiteX8" fmla="*/ 705666 w 843118"/>
              <a:gd name="connsiteY8" fmla="*/ 847559 h 847593"/>
              <a:gd name="connsiteX9" fmla="*/ 26463 w 843118"/>
              <a:gd name="connsiteY9" fmla="*/ 234692 h 847593"/>
              <a:gd name="connsiteX10" fmla="*/ 12255 w 843118"/>
              <a:gd name="connsiteY10" fmla="*/ 153075 h 847593"/>
              <a:gd name="connsiteX11" fmla="*/ 10325 w 843118"/>
              <a:gd name="connsiteY11" fmla="*/ 150150 h 847593"/>
              <a:gd name="connsiteX12" fmla="*/ 3640 w 843118"/>
              <a:gd name="connsiteY12" fmla="*/ 103584 h 847593"/>
              <a:gd name="connsiteX13" fmla="*/ 0 w 843118"/>
              <a:gd name="connsiteY13" fmla="*/ 82674 h 847593"/>
              <a:gd name="connsiteX14" fmla="*/ 108054 w 843118"/>
              <a:gd name="connsiteY14" fmla="*/ 932 h 847593"/>
              <a:gd name="connsiteX0" fmla="*/ 108054 w 843118"/>
              <a:gd name="connsiteY0" fmla="*/ 932 h 847593"/>
              <a:gd name="connsiteX1" fmla="*/ 198249 w 843118"/>
              <a:gd name="connsiteY1" fmla="*/ 58495 h 847593"/>
              <a:gd name="connsiteX2" fmla="*/ 715064 w 843118"/>
              <a:gd name="connsiteY2" fmla="*/ 652885 h 847593"/>
              <a:gd name="connsiteX3" fmla="*/ 761252 w 843118"/>
              <a:gd name="connsiteY3" fmla="*/ 669598 h 847593"/>
              <a:gd name="connsiteX4" fmla="*/ 781375 w 843118"/>
              <a:gd name="connsiteY4" fmla="*/ 673244 h 847593"/>
              <a:gd name="connsiteX5" fmla="*/ 843118 w 843118"/>
              <a:gd name="connsiteY5" fmla="*/ 756853 h 847593"/>
              <a:gd name="connsiteX6" fmla="*/ 742024 w 843118"/>
              <a:gd name="connsiteY6" fmla="*/ 847593 h 847593"/>
              <a:gd name="connsiteX7" fmla="*/ 727485 w 843118"/>
              <a:gd name="connsiteY7" fmla="*/ 844958 h 847593"/>
              <a:gd name="connsiteX8" fmla="*/ 705666 w 843118"/>
              <a:gd name="connsiteY8" fmla="*/ 847559 h 847593"/>
              <a:gd name="connsiteX9" fmla="*/ 26463 w 843118"/>
              <a:gd name="connsiteY9" fmla="*/ 234692 h 847593"/>
              <a:gd name="connsiteX10" fmla="*/ 12255 w 843118"/>
              <a:gd name="connsiteY10" fmla="*/ 153075 h 847593"/>
              <a:gd name="connsiteX11" fmla="*/ 3640 w 843118"/>
              <a:gd name="connsiteY11" fmla="*/ 103584 h 847593"/>
              <a:gd name="connsiteX12" fmla="*/ 0 w 843118"/>
              <a:gd name="connsiteY12" fmla="*/ 82674 h 847593"/>
              <a:gd name="connsiteX13" fmla="*/ 108054 w 843118"/>
              <a:gd name="connsiteY13" fmla="*/ 932 h 847593"/>
              <a:gd name="connsiteX0" fmla="*/ 108054 w 843118"/>
              <a:gd name="connsiteY0" fmla="*/ 932 h 847593"/>
              <a:gd name="connsiteX1" fmla="*/ 198249 w 843118"/>
              <a:gd name="connsiteY1" fmla="*/ 58495 h 847593"/>
              <a:gd name="connsiteX2" fmla="*/ 715064 w 843118"/>
              <a:gd name="connsiteY2" fmla="*/ 652885 h 847593"/>
              <a:gd name="connsiteX3" fmla="*/ 781375 w 843118"/>
              <a:gd name="connsiteY3" fmla="*/ 673244 h 847593"/>
              <a:gd name="connsiteX4" fmla="*/ 843118 w 843118"/>
              <a:gd name="connsiteY4" fmla="*/ 756853 h 847593"/>
              <a:gd name="connsiteX5" fmla="*/ 742024 w 843118"/>
              <a:gd name="connsiteY5" fmla="*/ 847593 h 847593"/>
              <a:gd name="connsiteX6" fmla="*/ 727485 w 843118"/>
              <a:gd name="connsiteY6" fmla="*/ 844958 h 847593"/>
              <a:gd name="connsiteX7" fmla="*/ 705666 w 843118"/>
              <a:gd name="connsiteY7" fmla="*/ 847559 h 847593"/>
              <a:gd name="connsiteX8" fmla="*/ 26463 w 843118"/>
              <a:gd name="connsiteY8" fmla="*/ 234692 h 847593"/>
              <a:gd name="connsiteX9" fmla="*/ 12255 w 843118"/>
              <a:gd name="connsiteY9" fmla="*/ 153075 h 847593"/>
              <a:gd name="connsiteX10" fmla="*/ 3640 w 843118"/>
              <a:gd name="connsiteY10" fmla="*/ 103584 h 847593"/>
              <a:gd name="connsiteX11" fmla="*/ 0 w 843118"/>
              <a:gd name="connsiteY11" fmla="*/ 82674 h 847593"/>
              <a:gd name="connsiteX12" fmla="*/ 108054 w 843118"/>
              <a:gd name="connsiteY12" fmla="*/ 932 h 84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3118" h="847593">
                <a:moveTo>
                  <a:pt x="108054" y="932"/>
                </a:moveTo>
                <a:cubicBezTo>
                  <a:pt x="148240" y="6428"/>
                  <a:pt x="185448" y="35140"/>
                  <a:pt x="198249" y="58495"/>
                </a:cubicBezTo>
                <a:cubicBezTo>
                  <a:pt x="225749" y="379999"/>
                  <a:pt x="444848" y="634729"/>
                  <a:pt x="715064" y="652885"/>
                </a:cubicBezTo>
                <a:lnTo>
                  <a:pt x="781375" y="673244"/>
                </a:lnTo>
                <a:cubicBezTo>
                  <a:pt x="817659" y="687019"/>
                  <a:pt x="843118" y="719268"/>
                  <a:pt x="843118" y="756853"/>
                </a:cubicBezTo>
                <a:cubicBezTo>
                  <a:pt x="843118" y="806967"/>
                  <a:pt x="797857" y="847593"/>
                  <a:pt x="742024" y="847593"/>
                </a:cubicBezTo>
                <a:lnTo>
                  <a:pt x="727485" y="844958"/>
                </a:lnTo>
                <a:lnTo>
                  <a:pt x="705666" y="847559"/>
                </a:lnTo>
                <a:cubicBezTo>
                  <a:pt x="383985" y="827775"/>
                  <a:pt x="114892" y="577210"/>
                  <a:pt x="26463" y="234692"/>
                </a:cubicBezTo>
                <a:lnTo>
                  <a:pt x="12255" y="153075"/>
                </a:lnTo>
                <a:lnTo>
                  <a:pt x="3640" y="103584"/>
                </a:lnTo>
                <a:lnTo>
                  <a:pt x="0" y="82674"/>
                </a:lnTo>
                <a:cubicBezTo>
                  <a:pt x="24707" y="13159"/>
                  <a:pt x="67869" y="-4563"/>
                  <a:pt x="108054" y="9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Freeform: Shape 36">
            <a:extLst>
              <a:ext uri="{FF2B5EF4-FFF2-40B4-BE49-F238E27FC236}">
                <a16:creationId xmlns:a16="http://schemas.microsoft.com/office/drawing/2014/main" id="{8236A6E2-85F0-4D08-8231-24A8E21B9341}"/>
              </a:ext>
            </a:extLst>
          </p:cNvPr>
          <p:cNvSpPr/>
          <p:nvPr/>
        </p:nvSpPr>
        <p:spPr>
          <a:xfrm flipH="1">
            <a:off x="6694629" y="4949338"/>
            <a:ext cx="843118" cy="847593"/>
          </a:xfrm>
          <a:custGeom>
            <a:avLst/>
            <a:gdLst>
              <a:gd name="connsiteX0" fmla="*/ 108054 w 843118"/>
              <a:gd name="connsiteY0" fmla="*/ 932 h 847593"/>
              <a:gd name="connsiteX1" fmla="*/ 198249 w 843118"/>
              <a:gd name="connsiteY1" fmla="*/ 58495 h 847593"/>
              <a:gd name="connsiteX2" fmla="*/ 715064 w 843118"/>
              <a:gd name="connsiteY2" fmla="*/ 652885 h 847593"/>
              <a:gd name="connsiteX3" fmla="*/ 761252 w 843118"/>
              <a:gd name="connsiteY3" fmla="*/ 669598 h 847593"/>
              <a:gd name="connsiteX4" fmla="*/ 781375 w 843118"/>
              <a:gd name="connsiteY4" fmla="*/ 673244 h 847593"/>
              <a:gd name="connsiteX5" fmla="*/ 843118 w 843118"/>
              <a:gd name="connsiteY5" fmla="*/ 756853 h 847593"/>
              <a:gd name="connsiteX6" fmla="*/ 742024 w 843118"/>
              <a:gd name="connsiteY6" fmla="*/ 847593 h 847593"/>
              <a:gd name="connsiteX7" fmla="*/ 727485 w 843118"/>
              <a:gd name="connsiteY7" fmla="*/ 844958 h 847593"/>
              <a:gd name="connsiteX8" fmla="*/ 705666 w 843118"/>
              <a:gd name="connsiteY8" fmla="*/ 847559 h 847593"/>
              <a:gd name="connsiteX9" fmla="*/ 26463 w 843118"/>
              <a:gd name="connsiteY9" fmla="*/ 234692 h 847593"/>
              <a:gd name="connsiteX10" fmla="*/ 12255 w 843118"/>
              <a:gd name="connsiteY10" fmla="*/ 153075 h 847593"/>
              <a:gd name="connsiteX11" fmla="*/ 10325 w 843118"/>
              <a:gd name="connsiteY11" fmla="*/ 150150 h 847593"/>
              <a:gd name="connsiteX12" fmla="*/ 2381 w 843118"/>
              <a:gd name="connsiteY12" fmla="*/ 109955 h 847593"/>
              <a:gd name="connsiteX13" fmla="*/ 3640 w 843118"/>
              <a:gd name="connsiteY13" fmla="*/ 103584 h 847593"/>
              <a:gd name="connsiteX14" fmla="*/ 0 w 843118"/>
              <a:gd name="connsiteY14" fmla="*/ 82674 h 847593"/>
              <a:gd name="connsiteX15" fmla="*/ 108054 w 843118"/>
              <a:gd name="connsiteY15" fmla="*/ 932 h 847593"/>
              <a:gd name="connsiteX0" fmla="*/ 108054 w 843118"/>
              <a:gd name="connsiteY0" fmla="*/ 932 h 847593"/>
              <a:gd name="connsiteX1" fmla="*/ 198249 w 843118"/>
              <a:gd name="connsiteY1" fmla="*/ 58495 h 847593"/>
              <a:gd name="connsiteX2" fmla="*/ 715064 w 843118"/>
              <a:gd name="connsiteY2" fmla="*/ 652885 h 847593"/>
              <a:gd name="connsiteX3" fmla="*/ 761252 w 843118"/>
              <a:gd name="connsiteY3" fmla="*/ 669598 h 847593"/>
              <a:gd name="connsiteX4" fmla="*/ 781375 w 843118"/>
              <a:gd name="connsiteY4" fmla="*/ 673244 h 847593"/>
              <a:gd name="connsiteX5" fmla="*/ 843118 w 843118"/>
              <a:gd name="connsiteY5" fmla="*/ 756853 h 847593"/>
              <a:gd name="connsiteX6" fmla="*/ 742024 w 843118"/>
              <a:gd name="connsiteY6" fmla="*/ 847593 h 847593"/>
              <a:gd name="connsiteX7" fmla="*/ 727485 w 843118"/>
              <a:gd name="connsiteY7" fmla="*/ 844958 h 847593"/>
              <a:gd name="connsiteX8" fmla="*/ 705666 w 843118"/>
              <a:gd name="connsiteY8" fmla="*/ 847559 h 847593"/>
              <a:gd name="connsiteX9" fmla="*/ 26463 w 843118"/>
              <a:gd name="connsiteY9" fmla="*/ 234692 h 847593"/>
              <a:gd name="connsiteX10" fmla="*/ 12255 w 843118"/>
              <a:gd name="connsiteY10" fmla="*/ 153075 h 847593"/>
              <a:gd name="connsiteX11" fmla="*/ 10325 w 843118"/>
              <a:gd name="connsiteY11" fmla="*/ 150150 h 847593"/>
              <a:gd name="connsiteX12" fmla="*/ 3640 w 843118"/>
              <a:gd name="connsiteY12" fmla="*/ 103584 h 847593"/>
              <a:gd name="connsiteX13" fmla="*/ 0 w 843118"/>
              <a:gd name="connsiteY13" fmla="*/ 82674 h 847593"/>
              <a:gd name="connsiteX14" fmla="*/ 108054 w 843118"/>
              <a:gd name="connsiteY14" fmla="*/ 932 h 847593"/>
              <a:gd name="connsiteX0" fmla="*/ 108054 w 843118"/>
              <a:gd name="connsiteY0" fmla="*/ 932 h 847593"/>
              <a:gd name="connsiteX1" fmla="*/ 198249 w 843118"/>
              <a:gd name="connsiteY1" fmla="*/ 58495 h 847593"/>
              <a:gd name="connsiteX2" fmla="*/ 715064 w 843118"/>
              <a:gd name="connsiteY2" fmla="*/ 652885 h 847593"/>
              <a:gd name="connsiteX3" fmla="*/ 761252 w 843118"/>
              <a:gd name="connsiteY3" fmla="*/ 669598 h 847593"/>
              <a:gd name="connsiteX4" fmla="*/ 781375 w 843118"/>
              <a:gd name="connsiteY4" fmla="*/ 673244 h 847593"/>
              <a:gd name="connsiteX5" fmla="*/ 843118 w 843118"/>
              <a:gd name="connsiteY5" fmla="*/ 756853 h 847593"/>
              <a:gd name="connsiteX6" fmla="*/ 742024 w 843118"/>
              <a:gd name="connsiteY6" fmla="*/ 847593 h 847593"/>
              <a:gd name="connsiteX7" fmla="*/ 727485 w 843118"/>
              <a:gd name="connsiteY7" fmla="*/ 844958 h 847593"/>
              <a:gd name="connsiteX8" fmla="*/ 705666 w 843118"/>
              <a:gd name="connsiteY8" fmla="*/ 847559 h 847593"/>
              <a:gd name="connsiteX9" fmla="*/ 26463 w 843118"/>
              <a:gd name="connsiteY9" fmla="*/ 234692 h 847593"/>
              <a:gd name="connsiteX10" fmla="*/ 12255 w 843118"/>
              <a:gd name="connsiteY10" fmla="*/ 153075 h 847593"/>
              <a:gd name="connsiteX11" fmla="*/ 3640 w 843118"/>
              <a:gd name="connsiteY11" fmla="*/ 103584 h 847593"/>
              <a:gd name="connsiteX12" fmla="*/ 0 w 843118"/>
              <a:gd name="connsiteY12" fmla="*/ 82674 h 847593"/>
              <a:gd name="connsiteX13" fmla="*/ 108054 w 843118"/>
              <a:gd name="connsiteY13" fmla="*/ 932 h 847593"/>
              <a:gd name="connsiteX0" fmla="*/ 108054 w 843118"/>
              <a:gd name="connsiteY0" fmla="*/ 932 h 847593"/>
              <a:gd name="connsiteX1" fmla="*/ 198249 w 843118"/>
              <a:gd name="connsiteY1" fmla="*/ 58495 h 847593"/>
              <a:gd name="connsiteX2" fmla="*/ 715064 w 843118"/>
              <a:gd name="connsiteY2" fmla="*/ 652885 h 847593"/>
              <a:gd name="connsiteX3" fmla="*/ 781375 w 843118"/>
              <a:gd name="connsiteY3" fmla="*/ 673244 h 847593"/>
              <a:gd name="connsiteX4" fmla="*/ 843118 w 843118"/>
              <a:gd name="connsiteY4" fmla="*/ 756853 h 847593"/>
              <a:gd name="connsiteX5" fmla="*/ 742024 w 843118"/>
              <a:gd name="connsiteY5" fmla="*/ 847593 h 847593"/>
              <a:gd name="connsiteX6" fmla="*/ 727485 w 843118"/>
              <a:gd name="connsiteY6" fmla="*/ 844958 h 847593"/>
              <a:gd name="connsiteX7" fmla="*/ 705666 w 843118"/>
              <a:gd name="connsiteY7" fmla="*/ 847559 h 847593"/>
              <a:gd name="connsiteX8" fmla="*/ 26463 w 843118"/>
              <a:gd name="connsiteY8" fmla="*/ 234692 h 847593"/>
              <a:gd name="connsiteX9" fmla="*/ 12255 w 843118"/>
              <a:gd name="connsiteY9" fmla="*/ 153075 h 847593"/>
              <a:gd name="connsiteX10" fmla="*/ 3640 w 843118"/>
              <a:gd name="connsiteY10" fmla="*/ 103584 h 847593"/>
              <a:gd name="connsiteX11" fmla="*/ 0 w 843118"/>
              <a:gd name="connsiteY11" fmla="*/ 82674 h 847593"/>
              <a:gd name="connsiteX12" fmla="*/ 108054 w 843118"/>
              <a:gd name="connsiteY12" fmla="*/ 932 h 847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3118" h="847593">
                <a:moveTo>
                  <a:pt x="108054" y="932"/>
                </a:moveTo>
                <a:cubicBezTo>
                  <a:pt x="148240" y="6428"/>
                  <a:pt x="185448" y="35140"/>
                  <a:pt x="198249" y="58495"/>
                </a:cubicBezTo>
                <a:cubicBezTo>
                  <a:pt x="225749" y="379999"/>
                  <a:pt x="444848" y="634729"/>
                  <a:pt x="715064" y="652885"/>
                </a:cubicBezTo>
                <a:lnTo>
                  <a:pt x="781375" y="673244"/>
                </a:lnTo>
                <a:cubicBezTo>
                  <a:pt x="817659" y="687019"/>
                  <a:pt x="843118" y="719268"/>
                  <a:pt x="843118" y="756853"/>
                </a:cubicBezTo>
                <a:cubicBezTo>
                  <a:pt x="843118" y="806967"/>
                  <a:pt x="797857" y="847593"/>
                  <a:pt x="742024" y="847593"/>
                </a:cubicBezTo>
                <a:lnTo>
                  <a:pt x="727485" y="844958"/>
                </a:lnTo>
                <a:lnTo>
                  <a:pt x="705666" y="847559"/>
                </a:lnTo>
                <a:cubicBezTo>
                  <a:pt x="383985" y="827775"/>
                  <a:pt x="114892" y="577210"/>
                  <a:pt x="26463" y="234692"/>
                </a:cubicBezTo>
                <a:lnTo>
                  <a:pt x="12255" y="153075"/>
                </a:lnTo>
                <a:lnTo>
                  <a:pt x="3640" y="103584"/>
                </a:lnTo>
                <a:lnTo>
                  <a:pt x="0" y="82674"/>
                </a:lnTo>
                <a:cubicBezTo>
                  <a:pt x="24707" y="13159"/>
                  <a:pt x="67869" y="-4563"/>
                  <a:pt x="108054" y="9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254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4099" name="CuadroTexto 4">
            <a:extLst>
              <a:ext uri="{FF2B5EF4-FFF2-40B4-BE49-F238E27FC236}">
                <a16:creationId xmlns:a16="http://schemas.microsoft.com/office/drawing/2014/main" id="{1752264E-CB3E-4106-868B-C4B7AB5C5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5" y="16986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dirty="0">
                <a:solidFill>
                  <a:srgbClr val="666666"/>
                </a:solidFill>
                <a:latin typeface="Arial Narrow" panose="020B0606020202030204" pitchFamily="34" charset="0"/>
              </a:rPr>
              <a:t>Prof.ª Olga Castanyer</a:t>
            </a:r>
          </a:p>
        </p:txBody>
      </p:sp>
      <p:sp>
        <p:nvSpPr>
          <p:cNvPr id="12" name="Rectangle: Rounded Corners 19">
            <a:extLst>
              <a:ext uri="{FF2B5EF4-FFF2-40B4-BE49-F238E27FC236}">
                <a16:creationId xmlns:a16="http://schemas.microsoft.com/office/drawing/2014/main" id="{1EF03750-7B66-416B-BD61-BA2F99E62542}"/>
              </a:ext>
            </a:extLst>
          </p:cNvPr>
          <p:cNvSpPr/>
          <p:nvPr/>
        </p:nvSpPr>
        <p:spPr>
          <a:xfrm>
            <a:off x="5991764" y="3284984"/>
            <a:ext cx="209320" cy="1901825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12700" dir="12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292978BD-7B25-4343-BCB7-13F3BFED6A18}"/>
              </a:ext>
            </a:extLst>
          </p:cNvPr>
          <p:cNvSpPr/>
          <p:nvPr/>
        </p:nvSpPr>
        <p:spPr>
          <a:xfrm>
            <a:off x="1720577" y="920547"/>
            <a:ext cx="4385066" cy="2716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9" y="20286"/>
                  <a:pt x="2465" y="19363"/>
                  <a:pt x="4495" y="19363"/>
                </a:cubicBezTo>
                <a:cubicBezTo>
                  <a:pt x="6522" y="19363"/>
                  <a:pt x="8260" y="20286"/>
                  <a:pt x="8989" y="21600"/>
                </a:cubicBezTo>
                <a:cubicBezTo>
                  <a:pt x="11014" y="9031"/>
                  <a:pt x="15891" y="141"/>
                  <a:pt x="21600" y="0"/>
                </a:cubicBezTo>
                <a:cubicBezTo>
                  <a:pt x="11848" y="93"/>
                  <a:pt x="3506" y="8988"/>
                  <a:pt x="0" y="21600"/>
                </a:cubicBezTo>
                <a:close/>
              </a:path>
            </a:pathLst>
          </a:custGeom>
          <a:solidFill>
            <a:srgbClr val="EDEDED"/>
          </a:solidFill>
          <a:ln w="127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C4144AD7-2036-4BE3-A984-21A7D93B09CA}"/>
              </a:ext>
            </a:extLst>
          </p:cNvPr>
          <p:cNvSpPr/>
          <p:nvPr/>
        </p:nvSpPr>
        <p:spPr>
          <a:xfrm>
            <a:off x="3562259" y="960177"/>
            <a:ext cx="2524313" cy="2717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21379" y="4"/>
                </a:moveTo>
                <a:cubicBezTo>
                  <a:pt x="11698" y="142"/>
                  <a:pt x="3432" y="9033"/>
                  <a:pt x="0" y="21599"/>
                </a:cubicBezTo>
                <a:cubicBezTo>
                  <a:pt x="1196" y="20286"/>
                  <a:pt x="4053" y="19363"/>
                  <a:pt x="7384" y="19363"/>
                </a:cubicBezTo>
                <a:cubicBezTo>
                  <a:pt x="10715" y="19363"/>
                  <a:pt x="13572" y="20286"/>
                  <a:pt x="14768" y="21599"/>
                </a:cubicBezTo>
                <a:cubicBezTo>
                  <a:pt x="15863" y="8950"/>
                  <a:pt x="18507" y="22"/>
                  <a:pt x="21600" y="2"/>
                </a:cubicBezTo>
                <a:cubicBezTo>
                  <a:pt x="21525" y="-1"/>
                  <a:pt x="21451" y="2"/>
                  <a:pt x="21379" y="4"/>
                </a:cubicBezTo>
                <a:close/>
              </a:path>
            </a:pathLst>
          </a:custGeom>
          <a:solidFill>
            <a:srgbClr val="EDEDED"/>
          </a:solidFill>
          <a:ln w="127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32353E5E-2885-4A7D-AAC3-737D6760746F}"/>
              </a:ext>
            </a:extLst>
          </p:cNvPr>
          <p:cNvSpPr/>
          <p:nvPr/>
        </p:nvSpPr>
        <p:spPr>
          <a:xfrm>
            <a:off x="5892666" y="920233"/>
            <a:ext cx="2628052" cy="2797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253" y="19363"/>
                </a:moveTo>
                <a:cubicBezTo>
                  <a:pt x="17554" y="19363"/>
                  <a:pt x="20384" y="20269"/>
                  <a:pt x="21600" y="21562"/>
                </a:cubicBezTo>
                <a:cubicBezTo>
                  <a:pt x="18132" y="8922"/>
                  <a:pt x="9773" y="8"/>
                  <a:pt x="6" y="0"/>
                </a:cubicBezTo>
                <a:cubicBezTo>
                  <a:pt x="3" y="0"/>
                  <a:pt x="0" y="0"/>
                  <a:pt x="0" y="0"/>
                </a:cubicBezTo>
                <a:cubicBezTo>
                  <a:pt x="3094" y="13"/>
                  <a:pt x="5742" y="8942"/>
                  <a:pt x="6838" y="21600"/>
                </a:cubicBezTo>
                <a:lnTo>
                  <a:pt x="6866" y="21600"/>
                </a:lnTo>
                <a:cubicBezTo>
                  <a:pt x="8063" y="20289"/>
                  <a:pt x="10921" y="19363"/>
                  <a:pt x="14253" y="19363"/>
                </a:cubicBezTo>
                <a:close/>
              </a:path>
            </a:pathLst>
          </a:custGeom>
          <a:solidFill>
            <a:srgbClr val="EDEDED"/>
          </a:solidFill>
          <a:ln w="127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 lvl="0"/>
            <a:r>
              <a:rPr lang="en-US" sz="1400" b="1" kern="0">
                <a:solidFill>
                  <a:srgbClr val="000000"/>
                </a:solidFill>
                <a:cs typeface="Arial" pitchFamily="34" charset="0"/>
              </a:rPr>
              <a:t>VALORES</a:t>
            </a:r>
            <a:endParaRPr lang="en-US" sz="1400" b="1" kern="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C3E944B3-B5B1-404D-AFA3-167D0ED880C6}"/>
              </a:ext>
            </a:extLst>
          </p:cNvPr>
          <p:cNvSpPr/>
          <p:nvPr/>
        </p:nvSpPr>
        <p:spPr>
          <a:xfrm>
            <a:off x="6105643" y="968531"/>
            <a:ext cx="4091477" cy="2717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23" y="19364"/>
                </a:moveTo>
                <a:cubicBezTo>
                  <a:pt x="19144" y="19364"/>
                  <a:pt x="20875" y="20287"/>
                  <a:pt x="21600" y="21600"/>
                </a:cubicBezTo>
                <a:cubicBezTo>
                  <a:pt x="18101" y="8923"/>
                  <a:pt x="9751" y="0"/>
                  <a:pt x="8" y="0"/>
                </a:cubicBezTo>
                <a:cubicBezTo>
                  <a:pt x="5" y="0"/>
                  <a:pt x="3" y="0"/>
                  <a:pt x="0" y="0"/>
                </a:cubicBezTo>
                <a:cubicBezTo>
                  <a:pt x="5722" y="8"/>
                  <a:pt x="10620" y="8938"/>
                  <a:pt x="12646" y="21597"/>
                </a:cubicBezTo>
                <a:cubicBezTo>
                  <a:pt x="13370" y="20289"/>
                  <a:pt x="15102" y="19364"/>
                  <a:pt x="17123" y="19364"/>
                </a:cubicBezTo>
                <a:close/>
              </a:path>
            </a:pathLst>
          </a:custGeom>
          <a:solidFill>
            <a:srgbClr val="EDEDED"/>
          </a:solidFill>
          <a:ln w="127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4" name="Shape">
            <a:extLst>
              <a:ext uri="{FF2B5EF4-FFF2-40B4-BE49-F238E27FC236}">
                <a16:creationId xmlns:a16="http://schemas.microsoft.com/office/drawing/2014/main" id="{FF81228D-81B2-4E2A-9FB2-51A21AAB86B9}"/>
              </a:ext>
            </a:extLst>
          </p:cNvPr>
          <p:cNvSpPr/>
          <p:nvPr/>
        </p:nvSpPr>
        <p:spPr>
          <a:xfrm>
            <a:off x="5269022" y="980178"/>
            <a:ext cx="1459747" cy="2717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0" y="19363"/>
                </a:moveTo>
                <a:cubicBezTo>
                  <a:pt x="15684" y="19363"/>
                  <a:pt x="19853" y="20287"/>
                  <a:pt x="21600" y="21600"/>
                </a:cubicBezTo>
                <a:cubicBezTo>
                  <a:pt x="19871" y="8942"/>
                  <a:pt x="15693" y="10"/>
                  <a:pt x="10811" y="0"/>
                </a:cubicBezTo>
                <a:cubicBezTo>
                  <a:pt x="10802" y="0"/>
                  <a:pt x="10793" y="0"/>
                  <a:pt x="10784" y="0"/>
                </a:cubicBezTo>
                <a:cubicBezTo>
                  <a:pt x="5902" y="23"/>
                  <a:pt x="1729" y="8949"/>
                  <a:pt x="0" y="21600"/>
                </a:cubicBezTo>
                <a:lnTo>
                  <a:pt x="45" y="21600"/>
                </a:lnTo>
                <a:cubicBezTo>
                  <a:pt x="1788" y="20289"/>
                  <a:pt x="5957" y="19363"/>
                  <a:pt x="10820" y="19363"/>
                </a:cubicBezTo>
                <a:close/>
              </a:path>
            </a:pathLst>
          </a:custGeom>
          <a:solidFill>
            <a:srgbClr val="EDEDED"/>
          </a:solidFill>
          <a:ln w="12700">
            <a:solidFill>
              <a:schemeClr val="bg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27" name="Shape">
            <a:extLst>
              <a:ext uri="{FF2B5EF4-FFF2-40B4-BE49-F238E27FC236}">
                <a16:creationId xmlns:a16="http://schemas.microsoft.com/office/drawing/2014/main" id="{92E5F383-F078-4E9F-B6ED-B248A47857FD}"/>
              </a:ext>
            </a:extLst>
          </p:cNvPr>
          <p:cNvSpPr/>
          <p:nvPr/>
        </p:nvSpPr>
        <p:spPr>
          <a:xfrm>
            <a:off x="2555499" y="948289"/>
            <a:ext cx="3300996" cy="1657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9" y="20286"/>
                  <a:pt x="2465" y="19363"/>
                  <a:pt x="4495" y="19363"/>
                </a:cubicBezTo>
                <a:cubicBezTo>
                  <a:pt x="6522" y="19363"/>
                  <a:pt x="8260" y="20286"/>
                  <a:pt x="8989" y="21600"/>
                </a:cubicBezTo>
                <a:cubicBezTo>
                  <a:pt x="11014" y="9031"/>
                  <a:pt x="15891" y="141"/>
                  <a:pt x="21600" y="0"/>
                </a:cubicBezTo>
                <a:cubicBezTo>
                  <a:pt x="11848" y="93"/>
                  <a:pt x="3506" y="8988"/>
                  <a:pt x="0" y="21600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8" name="Shape">
            <a:extLst>
              <a:ext uri="{FF2B5EF4-FFF2-40B4-BE49-F238E27FC236}">
                <a16:creationId xmlns:a16="http://schemas.microsoft.com/office/drawing/2014/main" id="{1EEAA7D2-D247-4C8F-895E-F101C7EEAC67}"/>
              </a:ext>
            </a:extLst>
          </p:cNvPr>
          <p:cNvSpPr/>
          <p:nvPr/>
        </p:nvSpPr>
        <p:spPr>
          <a:xfrm>
            <a:off x="3978843" y="951796"/>
            <a:ext cx="1953470" cy="1658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extrusionOk="0">
                <a:moveTo>
                  <a:pt x="21379" y="4"/>
                </a:moveTo>
                <a:cubicBezTo>
                  <a:pt x="11698" y="142"/>
                  <a:pt x="3432" y="9033"/>
                  <a:pt x="0" y="21599"/>
                </a:cubicBezTo>
                <a:cubicBezTo>
                  <a:pt x="1196" y="20286"/>
                  <a:pt x="4053" y="19363"/>
                  <a:pt x="7384" y="19363"/>
                </a:cubicBezTo>
                <a:cubicBezTo>
                  <a:pt x="10715" y="19363"/>
                  <a:pt x="13572" y="20286"/>
                  <a:pt x="14768" y="21599"/>
                </a:cubicBezTo>
                <a:cubicBezTo>
                  <a:pt x="15863" y="8950"/>
                  <a:pt x="18507" y="22"/>
                  <a:pt x="21600" y="2"/>
                </a:cubicBezTo>
                <a:cubicBezTo>
                  <a:pt x="21525" y="-1"/>
                  <a:pt x="21451" y="2"/>
                  <a:pt x="21379" y="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9" name="Shape">
            <a:extLst>
              <a:ext uri="{FF2B5EF4-FFF2-40B4-BE49-F238E27FC236}">
                <a16:creationId xmlns:a16="http://schemas.microsoft.com/office/drawing/2014/main" id="{8D912976-EC47-4FBA-B41F-0D63995A3607}"/>
              </a:ext>
            </a:extLst>
          </p:cNvPr>
          <p:cNvSpPr/>
          <p:nvPr/>
        </p:nvSpPr>
        <p:spPr>
          <a:xfrm>
            <a:off x="6043908" y="971975"/>
            <a:ext cx="1956746" cy="1658083"/>
          </a:xfrm>
          <a:custGeom>
            <a:avLst/>
            <a:gdLst>
              <a:gd name="connsiteX0" fmla="*/ 14253 w 21600"/>
              <a:gd name="connsiteY0" fmla="*/ 19363 h 21600"/>
              <a:gd name="connsiteX1" fmla="*/ 21600 w 21600"/>
              <a:gd name="connsiteY1" fmla="*/ 21562 h 21600"/>
              <a:gd name="connsiteX2" fmla="*/ 6 w 21600"/>
              <a:gd name="connsiteY2" fmla="*/ 0 h 21600"/>
              <a:gd name="connsiteX3" fmla="*/ 0 w 21600"/>
              <a:gd name="connsiteY3" fmla="*/ 0 h 21600"/>
              <a:gd name="connsiteX4" fmla="*/ 6838 w 21600"/>
              <a:gd name="connsiteY4" fmla="*/ 21600 h 21600"/>
              <a:gd name="connsiteX5" fmla="*/ 6866 w 21600"/>
              <a:gd name="connsiteY5" fmla="*/ 21600 h 21600"/>
              <a:gd name="connsiteX6" fmla="*/ 14253 w 21600"/>
              <a:gd name="connsiteY6" fmla="*/ 19363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0" h="21600" extrusionOk="0">
                <a:moveTo>
                  <a:pt x="14253" y="19363"/>
                </a:moveTo>
                <a:cubicBezTo>
                  <a:pt x="17554" y="19363"/>
                  <a:pt x="20384" y="20269"/>
                  <a:pt x="21600" y="21562"/>
                </a:cubicBezTo>
                <a:cubicBezTo>
                  <a:pt x="18132" y="8922"/>
                  <a:pt x="9773" y="8"/>
                  <a:pt x="6" y="0"/>
                </a:cubicBezTo>
                <a:lnTo>
                  <a:pt x="0" y="0"/>
                </a:lnTo>
                <a:cubicBezTo>
                  <a:pt x="3234" y="13"/>
                  <a:pt x="5742" y="8942"/>
                  <a:pt x="6838" y="21600"/>
                </a:cubicBezTo>
                <a:lnTo>
                  <a:pt x="6866" y="21600"/>
                </a:lnTo>
                <a:cubicBezTo>
                  <a:pt x="8063" y="20289"/>
                  <a:pt x="10921" y="19363"/>
                  <a:pt x="14253" y="19363"/>
                </a:cubicBezTo>
                <a:close/>
              </a:path>
            </a:pathLst>
          </a:custGeom>
          <a:solidFill>
            <a:srgbClr val="FFC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CC6C3531-6F47-4465-9876-176E037E64B5}"/>
              </a:ext>
            </a:extLst>
          </p:cNvPr>
          <p:cNvSpPr/>
          <p:nvPr/>
        </p:nvSpPr>
        <p:spPr>
          <a:xfrm>
            <a:off x="6086572" y="933917"/>
            <a:ext cx="3282016" cy="1658278"/>
          </a:xfrm>
          <a:custGeom>
            <a:avLst/>
            <a:gdLst>
              <a:gd name="connsiteX0" fmla="*/ 17123 w 21600"/>
              <a:gd name="connsiteY0" fmla="*/ 19364 h 21600"/>
              <a:gd name="connsiteX1" fmla="*/ 21600 w 21600"/>
              <a:gd name="connsiteY1" fmla="*/ 21600 h 21600"/>
              <a:gd name="connsiteX2" fmla="*/ 8 w 21600"/>
              <a:gd name="connsiteY2" fmla="*/ 0 h 21600"/>
              <a:gd name="connsiteX3" fmla="*/ 0 w 21600"/>
              <a:gd name="connsiteY3" fmla="*/ 0 h 21600"/>
              <a:gd name="connsiteX4" fmla="*/ 12646 w 21600"/>
              <a:gd name="connsiteY4" fmla="*/ 21597 h 21600"/>
              <a:gd name="connsiteX5" fmla="*/ 17123 w 21600"/>
              <a:gd name="connsiteY5" fmla="*/ 19364 h 21600"/>
              <a:gd name="connsiteX0" fmla="*/ 17123 w 21600"/>
              <a:gd name="connsiteY0" fmla="*/ 19364 h 21600"/>
              <a:gd name="connsiteX1" fmla="*/ 21600 w 21600"/>
              <a:gd name="connsiteY1" fmla="*/ 21600 h 21600"/>
              <a:gd name="connsiteX2" fmla="*/ 8 w 21600"/>
              <a:gd name="connsiteY2" fmla="*/ 0 h 21600"/>
              <a:gd name="connsiteX3" fmla="*/ 0 w 21600"/>
              <a:gd name="connsiteY3" fmla="*/ 0 h 21600"/>
              <a:gd name="connsiteX4" fmla="*/ 12646 w 21600"/>
              <a:gd name="connsiteY4" fmla="*/ 21597 h 21600"/>
              <a:gd name="connsiteX5" fmla="*/ 17123 w 21600"/>
              <a:gd name="connsiteY5" fmla="*/ 19364 h 21600"/>
              <a:gd name="connsiteX0" fmla="*/ 17123 w 21600"/>
              <a:gd name="connsiteY0" fmla="*/ 19364 h 21600"/>
              <a:gd name="connsiteX1" fmla="*/ 21600 w 21600"/>
              <a:gd name="connsiteY1" fmla="*/ 21600 h 21600"/>
              <a:gd name="connsiteX2" fmla="*/ 8 w 21600"/>
              <a:gd name="connsiteY2" fmla="*/ 0 h 21600"/>
              <a:gd name="connsiteX3" fmla="*/ 0 w 21600"/>
              <a:gd name="connsiteY3" fmla="*/ 0 h 21600"/>
              <a:gd name="connsiteX4" fmla="*/ 12646 w 21600"/>
              <a:gd name="connsiteY4" fmla="*/ 21597 h 21600"/>
              <a:gd name="connsiteX5" fmla="*/ 17123 w 21600"/>
              <a:gd name="connsiteY5" fmla="*/ 19364 h 21600"/>
              <a:gd name="connsiteX0" fmla="*/ 17123 w 21600"/>
              <a:gd name="connsiteY0" fmla="*/ 19364 h 21600"/>
              <a:gd name="connsiteX1" fmla="*/ 21600 w 21600"/>
              <a:gd name="connsiteY1" fmla="*/ 21600 h 21600"/>
              <a:gd name="connsiteX2" fmla="*/ 8 w 21600"/>
              <a:gd name="connsiteY2" fmla="*/ 0 h 21600"/>
              <a:gd name="connsiteX3" fmla="*/ 0 w 21600"/>
              <a:gd name="connsiteY3" fmla="*/ 0 h 21600"/>
              <a:gd name="connsiteX4" fmla="*/ 12646 w 21600"/>
              <a:gd name="connsiteY4" fmla="*/ 21597 h 21600"/>
              <a:gd name="connsiteX5" fmla="*/ 17123 w 21600"/>
              <a:gd name="connsiteY5" fmla="*/ 19364 h 21600"/>
              <a:gd name="connsiteX0" fmla="*/ 17123 w 21600"/>
              <a:gd name="connsiteY0" fmla="*/ 19364 h 21600"/>
              <a:gd name="connsiteX1" fmla="*/ 21600 w 21600"/>
              <a:gd name="connsiteY1" fmla="*/ 21600 h 21600"/>
              <a:gd name="connsiteX2" fmla="*/ 8 w 21600"/>
              <a:gd name="connsiteY2" fmla="*/ 0 h 21600"/>
              <a:gd name="connsiteX3" fmla="*/ 0 w 21600"/>
              <a:gd name="connsiteY3" fmla="*/ 0 h 21600"/>
              <a:gd name="connsiteX4" fmla="*/ 12618 w 21600"/>
              <a:gd name="connsiteY4" fmla="*/ 21514 h 21600"/>
              <a:gd name="connsiteX5" fmla="*/ 17123 w 21600"/>
              <a:gd name="connsiteY5" fmla="*/ 19364 h 21600"/>
              <a:gd name="connsiteX0" fmla="*/ 17123 w 21600"/>
              <a:gd name="connsiteY0" fmla="*/ 19364 h 21600"/>
              <a:gd name="connsiteX1" fmla="*/ 21600 w 21600"/>
              <a:gd name="connsiteY1" fmla="*/ 21600 h 21600"/>
              <a:gd name="connsiteX2" fmla="*/ 8 w 21600"/>
              <a:gd name="connsiteY2" fmla="*/ 0 h 21600"/>
              <a:gd name="connsiteX3" fmla="*/ 0 w 21600"/>
              <a:gd name="connsiteY3" fmla="*/ 0 h 21600"/>
              <a:gd name="connsiteX4" fmla="*/ 12618 w 21600"/>
              <a:gd name="connsiteY4" fmla="*/ 21514 h 21600"/>
              <a:gd name="connsiteX5" fmla="*/ 17123 w 21600"/>
              <a:gd name="connsiteY5" fmla="*/ 19364 h 21600"/>
              <a:gd name="connsiteX0" fmla="*/ 17123 w 21600"/>
              <a:gd name="connsiteY0" fmla="*/ 19364 h 21600"/>
              <a:gd name="connsiteX1" fmla="*/ 21600 w 21600"/>
              <a:gd name="connsiteY1" fmla="*/ 21600 h 21600"/>
              <a:gd name="connsiteX2" fmla="*/ 8 w 21600"/>
              <a:gd name="connsiteY2" fmla="*/ 0 h 21600"/>
              <a:gd name="connsiteX3" fmla="*/ 0 w 21600"/>
              <a:gd name="connsiteY3" fmla="*/ 0 h 21600"/>
              <a:gd name="connsiteX4" fmla="*/ 12618 w 21600"/>
              <a:gd name="connsiteY4" fmla="*/ 21514 h 21600"/>
              <a:gd name="connsiteX5" fmla="*/ 17123 w 21600"/>
              <a:gd name="connsiteY5" fmla="*/ 19364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0" h="21600" extrusionOk="0">
                <a:moveTo>
                  <a:pt x="17123" y="19364"/>
                </a:moveTo>
                <a:cubicBezTo>
                  <a:pt x="18620" y="19378"/>
                  <a:pt x="20875" y="20287"/>
                  <a:pt x="21600" y="21600"/>
                </a:cubicBezTo>
                <a:cubicBezTo>
                  <a:pt x="18406" y="9006"/>
                  <a:pt x="9751" y="0"/>
                  <a:pt x="8" y="0"/>
                </a:cubicBezTo>
                <a:lnTo>
                  <a:pt x="0" y="0"/>
                </a:lnTo>
                <a:cubicBezTo>
                  <a:pt x="5722" y="545"/>
                  <a:pt x="9981" y="8814"/>
                  <a:pt x="12618" y="21514"/>
                </a:cubicBezTo>
                <a:cubicBezTo>
                  <a:pt x="13342" y="20206"/>
                  <a:pt x="15626" y="19350"/>
                  <a:pt x="17123" y="19364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2085B5B9-C6B2-4AE8-B220-13FC73121A71}"/>
              </a:ext>
            </a:extLst>
          </p:cNvPr>
          <p:cNvSpPr/>
          <p:nvPr/>
        </p:nvSpPr>
        <p:spPr>
          <a:xfrm>
            <a:off x="5387837" y="951796"/>
            <a:ext cx="1244869" cy="1658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20" y="19363"/>
                </a:moveTo>
                <a:cubicBezTo>
                  <a:pt x="15684" y="19363"/>
                  <a:pt x="19853" y="20287"/>
                  <a:pt x="21600" y="21600"/>
                </a:cubicBezTo>
                <a:cubicBezTo>
                  <a:pt x="19871" y="8942"/>
                  <a:pt x="15693" y="10"/>
                  <a:pt x="10811" y="0"/>
                </a:cubicBezTo>
                <a:cubicBezTo>
                  <a:pt x="10802" y="0"/>
                  <a:pt x="10793" y="0"/>
                  <a:pt x="10784" y="0"/>
                </a:cubicBezTo>
                <a:cubicBezTo>
                  <a:pt x="5902" y="23"/>
                  <a:pt x="1729" y="8949"/>
                  <a:pt x="0" y="21600"/>
                </a:cubicBezTo>
                <a:lnTo>
                  <a:pt x="45" y="21600"/>
                </a:lnTo>
                <a:cubicBezTo>
                  <a:pt x="1788" y="20289"/>
                  <a:pt x="5957" y="19363"/>
                  <a:pt x="10820" y="19363"/>
                </a:cubicBezTo>
                <a:close/>
              </a:path>
            </a:pathLst>
          </a:custGeom>
          <a:solidFill>
            <a:srgbClr val="00B0F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68" name="TextBox 46">
            <a:extLst>
              <a:ext uri="{FF2B5EF4-FFF2-40B4-BE49-F238E27FC236}">
                <a16:creationId xmlns:a16="http://schemas.microsoft.com/office/drawing/2014/main" id="{23C01C26-98ED-49C2-AF04-241ECBF79243}"/>
              </a:ext>
            </a:extLst>
          </p:cNvPr>
          <p:cNvSpPr txBox="1"/>
          <p:nvPr/>
        </p:nvSpPr>
        <p:spPr>
          <a:xfrm>
            <a:off x="2201028" y="2795112"/>
            <a:ext cx="15841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kern="0" dirty="0">
                <a:latin typeface="Arial" panose="020B0604020202020204" pitchFamily="34" charset="0"/>
                <a:cs typeface="Arial" pitchFamily="34" charset="0"/>
              </a:rPr>
              <a:t>AUTOCONCEPTO</a:t>
            </a:r>
          </a:p>
          <a:p>
            <a:r>
              <a:rPr lang="en-US" sz="1400" b="1" kern="0" dirty="0">
                <a:latin typeface="Arial" panose="020B0604020202020204" pitchFamily="34" charset="0"/>
                <a:cs typeface="Arial" pitchFamily="34" charset="0"/>
              </a:rPr>
              <a:t>-ACEPTACIÓN</a:t>
            </a:r>
          </a:p>
        </p:txBody>
      </p:sp>
      <p:sp>
        <p:nvSpPr>
          <p:cNvPr id="69" name="TextBox 46">
            <a:extLst>
              <a:ext uri="{FF2B5EF4-FFF2-40B4-BE49-F238E27FC236}">
                <a16:creationId xmlns:a16="http://schemas.microsoft.com/office/drawing/2014/main" id="{460DA694-6303-49D2-9A11-7C80884B247F}"/>
              </a:ext>
            </a:extLst>
          </p:cNvPr>
          <p:cNvSpPr txBox="1"/>
          <p:nvPr/>
        </p:nvSpPr>
        <p:spPr>
          <a:xfrm>
            <a:off x="3899021" y="2730986"/>
            <a:ext cx="140248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kern="0" dirty="0">
                <a:cs typeface="Arial" pitchFamily="34" charset="0"/>
              </a:rPr>
              <a:t>AUTOGESTIÓN-TRATO</a:t>
            </a:r>
            <a:endParaRPr lang="en-US" sz="1400" b="1" kern="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0" name="TextBox 46">
            <a:extLst>
              <a:ext uri="{FF2B5EF4-FFF2-40B4-BE49-F238E27FC236}">
                <a16:creationId xmlns:a16="http://schemas.microsoft.com/office/drawing/2014/main" id="{75C1C7CA-5585-49CC-9C02-C3C762FEBF60}"/>
              </a:ext>
            </a:extLst>
          </p:cNvPr>
          <p:cNvSpPr txBox="1"/>
          <p:nvPr/>
        </p:nvSpPr>
        <p:spPr>
          <a:xfrm>
            <a:off x="5450988" y="2862528"/>
            <a:ext cx="112830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kern="0" dirty="0">
                <a:cs typeface="Arial" pitchFamily="34" charset="0"/>
              </a:rPr>
              <a:t>ESQUEMAS</a:t>
            </a:r>
          </a:p>
          <a:p>
            <a:r>
              <a:rPr lang="en-US" sz="1400" b="1" kern="0" dirty="0">
                <a:cs typeface="Arial" pitchFamily="34" charset="0"/>
              </a:rPr>
              <a:t>MENTALES</a:t>
            </a:r>
          </a:p>
          <a:p>
            <a:endParaRPr lang="en-US" sz="1400" b="1" kern="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1" name="TextBox 46">
            <a:extLst>
              <a:ext uri="{FF2B5EF4-FFF2-40B4-BE49-F238E27FC236}">
                <a16:creationId xmlns:a16="http://schemas.microsoft.com/office/drawing/2014/main" id="{57E8EC59-3878-4F26-B0E2-F75D96F0685D}"/>
              </a:ext>
            </a:extLst>
          </p:cNvPr>
          <p:cNvSpPr txBox="1"/>
          <p:nvPr/>
        </p:nvSpPr>
        <p:spPr>
          <a:xfrm>
            <a:off x="6910735" y="2815130"/>
            <a:ext cx="10647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400" b="1" kern="0" dirty="0">
              <a:latin typeface="Arial" panose="020B0604020202020204" pitchFamily="34" charset="0"/>
              <a:cs typeface="Arial" pitchFamily="34" charset="0"/>
            </a:endParaRPr>
          </a:p>
          <a:p>
            <a:r>
              <a:rPr lang="en-US" sz="1400" b="1" kern="0" dirty="0">
                <a:latin typeface="Arial" panose="020B0604020202020204" pitchFamily="34" charset="0"/>
                <a:cs typeface="Arial" pitchFamily="34" charset="0"/>
              </a:rPr>
              <a:t>VALORES</a:t>
            </a:r>
          </a:p>
        </p:txBody>
      </p:sp>
      <p:sp>
        <p:nvSpPr>
          <p:cNvPr id="72" name="TextBox 46">
            <a:extLst>
              <a:ext uri="{FF2B5EF4-FFF2-40B4-BE49-F238E27FC236}">
                <a16:creationId xmlns:a16="http://schemas.microsoft.com/office/drawing/2014/main" id="{06095688-7F3E-4138-87F8-32DFB7F79489}"/>
              </a:ext>
            </a:extLst>
          </p:cNvPr>
          <p:cNvSpPr txBox="1"/>
          <p:nvPr/>
        </p:nvSpPr>
        <p:spPr>
          <a:xfrm>
            <a:off x="8394613" y="2913254"/>
            <a:ext cx="126186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b="1" kern="0" dirty="0">
                <a:cs typeface="Arial" pitchFamily="34" charset="0"/>
              </a:rPr>
              <a:t>CONDUCTAS</a:t>
            </a:r>
            <a:endParaRPr lang="en-US" sz="1400" b="1" kern="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81" name="Text Box 12">
            <a:extLst>
              <a:ext uri="{FF2B5EF4-FFF2-40B4-BE49-F238E27FC236}">
                <a16:creationId xmlns:a16="http://schemas.microsoft.com/office/drawing/2014/main" id="{507299FE-C3D9-4000-BD6A-7DC3F29ED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15888"/>
            <a:ext cx="82280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500" dirty="0">
                <a:solidFill>
                  <a:srgbClr val="0098CD"/>
                </a:solidFill>
                <a:latin typeface="Arial Narrow" panose="020B0606020202030204" pitchFamily="34" charset="0"/>
              </a:rPr>
              <a:t>Naturaleza de la autoestima</a:t>
            </a:r>
          </a:p>
        </p:txBody>
      </p:sp>
    </p:spTree>
    <p:extLst>
      <p:ext uri="{BB962C8B-B14F-4D97-AF65-F5344CB8AC3E}">
        <p14:creationId xmlns:p14="http://schemas.microsoft.com/office/powerpoint/2010/main" val="139419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68" grpId="0"/>
      <p:bldP spid="69" grpId="0"/>
      <p:bldP spid="70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>
            <a:extLst>
              <a:ext uri="{FF2B5EF4-FFF2-40B4-BE49-F238E27FC236}">
                <a16:creationId xmlns:a16="http://schemas.microsoft.com/office/drawing/2014/main" id="{35708B6D-DB26-4DFB-AB7A-A21EEB38C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83" y="3100603"/>
            <a:ext cx="1531936" cy="236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upo 44">
            <a:extLst>
              <a:ext uri="{FF2B5EF4-FFF2-40B4-BE49-F238E27FC236}">
                <a16:creationId xmlns:a16="http://schemas.microsoft.com/office/drawing/2014/main" id="{3456E0AE-1726-491F-A053-EA0182D04A0D}"/>
              </a:ext>
            </a:extLst>
          </p:cNvPr>
          <p:cNvGrpSpPr/>
          <p:nvPr/>
        </p:nvGrpSpPr>
        <p:grpSpPr>
          <a:xfrm>
            <a:off x="3287120" y="2248906"/>
            <a:ext cx="1965033" cy="3360260"/>
            <a:chOff x="2349321" y="1855131"/>
            <a:chExt cx="2620726" cy="4481513"/>
          </a:xfrm>
        </p:grpSpPr>
        <p:pic>
          <p:nvPicPr>
            <p:cNvPr id="26" name="Picture 7">
              <a:extLst>
                <a:ext uri="{FF2B5EF4-FFF2-40B4-BE49-F238E27FC236}">
                  <a16:creationId xmlns:a16="http://schemas.microsoft.com/office/drawing/2014/main" id="{4B3BC07A-3FE3-4390-B71E-FCF56C2A4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321" y="1855131"/>
              <a:ext cx="2620726" cy="448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B00B0ED7-9346-4449-B973-AD952A4FC53E}"/>
                </a:ext>
              </a:extLst>
            </p:cNvPr>
            <p:cNvGrpSpPr/>
            <p:nvPr/>
          </p:nvGrpSpPr>
          <p:grpSpPr>
            <a:xfrm>
              <a:off x="3064258" y="3465285"/>
              <a:ext cx="1390704" cy="1292995"/>
              <a:chOff x="9121825" y="1082060"/>
              <a:chExt cx="1390704" cy="1292995"/>
            </a:xfrm>
          </p:grpSpPr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361605FC-8484-4D51-9873-9C7CEDBCF65F}"/>
                  </a:ext>
                </a:extLst>
              </p:cNvPr>
              <p:cNvSpPr/>
              <p:nvPr/>
            </p:nvSpPr>
            <p:spPr>
              <a:xfrm>
                <a:off x="9121825" y="1082060"/>
                <a:ext cx="1296144" cy="129299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sz="1350" dirty="0"/>
              </a:p>
            </p:txBody>
          </p:sp>
          <p:sp>
            <p:nvSpPr>
              <p:cNvPr id="27" name="9 CuadroTexto">
                <a:extLst>
                  <a:ext uri="{FF2B5EF4-FFF2-40B4-BE49-F238E27FC236}">
                    <a16:creationId xmlns:a16="http://schemas.microsoft.com/office/drawing/2014/main" id="{3978C7C7-7EC8-481D-B683-BF48133280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1825" y="1210215"/>
                <a:ext cx="1390704" cy="1067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rgbClr val="535353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rgbClr val="535353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rgbClr val="535353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rgbClr val="535353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rgbClr val="535353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535353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535353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535353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535353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s-ES" altLang="es-ES" sz="2399" b="1" dirty="0">
                    <a:solidFill>
                      <a:srgbClr val="0095C3"/>
                    </a:solidFill>
                    <a:latin typeface="Century Gothic" panose="020B0502020202020204" pitchFamily="34" charset="0"/>
                  </a:rPr>
                  <a:t>Alta</a:t>
                </a:r>
              </a:p>
              <a:p>
                <a:pPr algn="ctr" eaLnBrk="1" hangingPunct="1"/>
                <a:r>
                  <a:rPr lang="es-ES" altLang="es-ES" sz="2200" b="1" dirty="0">
                    <a:solidFill>
                      <a:srgbClr val="0095C3"/>
                    </a:solidFill>
                    <a:latin typeface="Century Gothic" panose="020B0502020202020204" pitchFamily="34" charset="0"/>
                  </a:rPr>
                  <a:t>SANA</a:t>
                </a:r>
              </a:p>
            </p:txBody>
          </p:sp>
        </p:grpSp>
      </p:grpSp>
      <p:pic>
        <p:nvPicPr>
          <p:cNvPr id="29" name="Picture 6">
            <a:extLst>
              <a:ext uri="{FF2B5EF4-FFF2-40B4-BE49-F238E27FC236}">
                <a16:creationId xmlns:a16="http://schemas.microsoft.com/office/drawing/2014/main" id="{6DCFEA49-6CCC-4A51-B419-F12A53967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07" y="3532688"/>
            <a:ext cx="1292494" cy="19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5 Grupo">
            <a:extLst>
              <a:ext uri="{FF2B5EF4-FFF2-40B4-BE49-F238E27FC236}">
                <a16:creationId xmlns:a16="http://schemas.microsoft.com/office/drawing/2014/main" id="{BD87423A-C111-487F-8249-5302F17A2791}"/>
              </a:ext>
            </a:extLst>
          </p:cNvPr>
          <p:cNvGrpSpPr>
            <a:grpSpLocks/>
          </p:cNvGrpSpPr>
          <p:nvPr/>
        </p:nvGrpSpPr>
        <p:grpSpPr bwMode="auto">
          <a:xfrm>
            <a:off x="6060793" y="4149080"/>
            <a:ext cx="1172883" cy="432273"/>
            <a:chOff x="3853895" y="4342036"/>
            <a:chExt cx="1506755" cy="630595"/>
          </a:xfrm>
        </p:grpSpPr>
        <p:sp>
          <p:nvSpPr>
            <p:cNvPr id="32" name="3 Rectángulo">
              <a:extLst>
                <a:ext uri="{FF2B5EF4-FFF2-40B4-BE49-F238E27FC236}">
                  <a16:creationId xmlns:a16="http://schemas.microsoft.com/office/drawing/2014/main" id="{E914C117-9EA9-4846-96D8-9FB2FEDBA2FC}"/>
                </a:ext>
              </a:extLst>
            </p:cNvPr>
            <p:cNvSpPr/>
            <p:nvPr/>
          </p:nvSpPr>
          <p:spPr>
            <a:xfrm rot="19753739">
              <a:off x="3891863" y="4342036"/>
              <a:ext cx="1468787" cy="630595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s-ES" sz="1350" kern="0">
                <a:solidFill>
                  <a:prstClr val="white"/>
                </a:solidFill>
                <a:latin typeface="Calibri"/>
                <a:cs typeface="Arial"/>
                <a:sym typeface="Arial" panose="020B0604020202020204" pitchFamily="34" charset="0"/>
              </a:endParaRPr>
            </a:p>
          </p:txBody>
        </p:sp>
        <p:sp>
          <p:nvSpPr>
            <p:cNvPr id="34" name="12 CuadroTexto">
              <a:extLst>
                <a:ext uri="{FF2B5EF4-FFF2-40B4-BE49-F238E27FC236}">
                  <a16:creationId xmlns:a16="http://schemas.microsoft.com/office/drawing/2014/main" id="{ACDE709B-CFCA-43D0-B904-B4A888CC5460}"/>
                </a:ext>
              </a:extLst>
            </p:cNvPr>
            <p:cNvSpPr txBox="1"/>
            <p:nvPr/>
          </p:nvSpPr>
          <p:spPr>
            <a:xfrm rot="19733869">
              <a:off x="3853895" y="4424726"/>
              <a:ext cx="1476009" cy="3367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900" b="1" kern="0" dirty="0" err="1">
                  <a:solidFill>
                    <a:srgbClr val="F79646">
                      <a:lumMod val="75000"/>
                    </a:srgbClr>
                  </a:solidFill>
                  <a:latin typeface="Century Gothic" pitchFamily="34" charset="0"/>
                  <a:cs typeface="Arial" charset="0"/>
                  <a:sym typeface="Arial" panose="020B0604020202020204" pitchFamily="34" charset="0"/>
                </a:rPr>
                <a:t>Aut</a:t>
              </a:r>
              <a:r>
                <a:rPr lang="es-ES" sz="900" b="1" kern="0" dirty="0">
                  <a:solidFill>
                    <a:srgbClr val="F79646">
                      <a:lumMod val="75000"/>
                    </a:srgbClr>
                  </a:solidFill>
                  <a:latin typeface="Century Gothic" pitchFamily="34" charset="0"/>
                  <a:cs typeface="Arial" charset="0"/>
                  <a:sym typeface="Arial" panose="020B0604020202020204" pitchFamily="34" charset="0"/>
                </a:rPr>
                <a:t>. Situacional</a:t>
              </a: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8B9A7FD3-3F48-4745-80C4-3913F269E07F}"/>
              </a:ext>
            </a:extLst>
          </p:cNvPr>
          <p:cNvGrpSpPr/>
          <p:nvPr/>
        </p:nvGrpSpPr>
        <p:grpSpPr>
          <a:xfrm>
            <a:off x="6851645" y="2711672"/>
            <a:ext cx="1097410" cy="969494"/>
            <a:chOff x="6426592" y="1472082"/>
            <a:chExt cx="1463594" cy="12929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F09D51FE-2844-434D-AD93-9249D852AB48}"/>
                </a:ext>
              </a:extLst>
            </p:cNvPr>
            <p:cNvSpPr/>
            <p:nvPr/>
          </p:nvSpPr>
          <p:spPr>
            <a:xfrm>
              <a:off x="6538913" y="1472082"/>
              <a:ext cx="1296144" cy="12929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/>
            </a:p>
          </p:txBody>
        </p:sp>
        <p:sp>
          <p:nvSpPr>
            <p:cNvPr id="40" name="9 CuadroTexto">
              <a:extLst>
                <a:ext uri="{FF2B5EF4-FFF2-40B4-BE49-F238E27FC236}">
                  <a16:creationId xmlns:a16="http://schemas.microsoft.com/office/drawing/2014/main" id="{F1A888C0-AA3D-4B79-B841-E88BBA990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6592" y="1887747"/>
              <a:ext cx="1463594" cy="492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b="1" dirty="0">
                  <a:solidFill>
                    <a:srgbClr val="0095C3"/>
                  </a:solidFill>
                  <a:latin typeface="Century Gothic" panose="020B0502020202020204" pitchFamily="34" charset="0"/>
                </a:rPr>
                <a:t>Media</a:t>
              </a:r>
              <a:endParaRPr lang="es-ES" altLang="es-ES" sz="825" b="1" dirty="0">
                <a:solidFill>
                  <a:srgbClr val="0095C3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6B166F3B-709C-49D0-9FAB-11DD42AAE308}"/>
              </a:ext>
            </a:extLst>
          </p:cNvPr>
          <p:cNvGrpSpPr/>
          <p:nvPr/>
        </p:nvGrpSpPr>
        <p:grpSpPr>
          <a:xfrm>
            <a:off x="8035292" y="4508840"/>
            <a:ext cx="923868" cy="805729"/>
            <a:chOff x="6426592" y="1472082"/>
            <a:chExt cx="1463594" cy="1292995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CC45B68E-0414-4CAA-A42B-EAF1E2F394AD}"/>
                </a:ext>
              </a:extLst>
            </p:cNvPr>
            <p:cNvSpPr/>
            <p:nvPr/>
          </p:nvSpPr>
          <p:spPr>
            <a:xfrm>
              <a:off x="6538913" y="1472082"/>
              <a:ext cx="1296144" cy="1292995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 dirty="0"/>
            </a:p>
          </p:txBody>
        </p:sp>
        <p:sp>
          <p:nvSpPr>
            <p:cNvPr id="44" name="9 CuadroTexto">
              <a:extLst>
                <a:ext uri="{FF2B5EF4-FFF2-40B4-BE49-F238E27FC236}">
                  <a16:creationId xmlns:a16="http://schemas.microsoft.com/office/drawing/2014/main" id="{25173A3E-8BDF-46A5-8578-271B13F65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6592" y="1887748"/>
              <a:ext cx="1463594" cy="59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535353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ES" altLang="es-ES" b="1" dirty="0">
                  <a:solidFill>
                    <a:srgbClr val="0095C3"/>
                  </a:solidFill>
                  <a:latin typeface="Century Gothic" panose="020B0502020202020204" pitchFamily="34" charset="0"/>
                </a:rPr>
                <a:t>Baja</a:t>
              </a:r>
              <a:endParaRPr lang="es-ES" altLang="es-ES" sz="825" b="1" dirty="0">
                <a:solidFill>
                  <a:srgbClr val="0095C3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0" name="Text Box 12">
            <a:extLst>
              <a:ext uri="{FF2B5EF4-FFF2-40B4-BE49-F238E27FC236}">
                <a16:creationId xmlns:a16="http://schemas.microsoft.com/office/drawing/2014/main" id="{71F82DB9-7FED-426C-9D2B-EA69AB09A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115888"/>
            <a:ext cx="82280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altLang="es-ES" sz="2500" dirty="0">
                <a:solidFill>
                  <a:srgbClr val="0098CD"/>
                </a:solidFill>
                <a:latin typeface="Arial Narrow" panose="020B0606020202030204" pitchFamily="34" charset="0"/>
              </a:rPr>
              <a:t>Naturaleza de la autoestima</a:t>
            </a:r>
          </a:p>
        </p:txBody>
      </p:sp>
      <p:sp>
        <p:nvSpPr>
          <p:cNvPr id="21" name="CuadroTexto 4">
            <a:extLst>
              <a:ext uri="{FF2B5EF4-FFF2-40B4-BE49-F238E27FC236}">
                <a16:creationId xmlns:a16="http://schemas.microsoft.com/office/drawing/2014/main" id="{EB11A475-1C20-4AC2-B138-2C19982E8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5" y="169863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s-ES" altLang="es-ES" dirty="0">
                <a:solidFill>
                  <a:srgbClr val="666666"/>
                </a:solidFill>
                <a:latin typeface="Arial Narrow" panose="020B0606020202030204" pitchFamily="34" charset="0"/>
              </a:rPr>
              <a:t>Prof.ª Olga Castanyer</a:t>
            </a:r>
          </a:p>
        </p:txBody>
      </p:sp>
    </p:spTree>
    <p:extLst>
      <p:ext uri="{BB962C8B-B14F-4D97-AF65-F5344CB8AC3E}">
        <p14:creationId xmlns:p14="http://schemas.microsoft.com/office/powerpoint/2010/main" val="411913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>
            <a:extLst>
              <a:ext uri="{FF2B5EF4-FFF2-40B4-BE49-F238E27FC236}">
                <a16:creationId xmlns:a16="http://schemas.microsoft.com/office/drawing/2014/main" id="{4C6A353B-1A16-4F6D-8CE5-B21E4F9DA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87" y="1397000"/>
            <a:ext cx="640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_tradnl" altLang="es-ES" b="1">
              <a:solidFill>
                <a:srgbClr val="000000"/>
              </a:solidFill>
            </a:endParaRPr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BEA1646C-08B9-4419-9CBC-9CAC4F1469D7}"/>
              </a:ext>
            </a:extLst>
          </p:cNvPr>
          <p:cNvSpPr txBox="1">
            <a:spLocks noGrp="1"/>
          </p:cNvSpPr>
          <p:nvPr/>
        </p:nvSpPr>
        <p:spPr>
          <a:xfrm>
            <a:off x="7250112" y="6092825"/>
            <a:ext cx="2895600" cy="476250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es-ES" sz="1200" dirty="0">
                <a:latin typeface="AR CENA" pitchFamily="2" charset="0"/>
              </a:rPr>
              <a:t>Olga Castanyer Mayer-Spiess   </a:t>
            </a:r>
          </a:p>
          <a:p>
            <a:pPr algn="ctr" eaLnBrk="1" hangingPunct="1">
              <a:defRPr/>
            </a:pPr>
            <a:r>
              <a:rPr lang="es-ES" sz="1200" dirty="0">
                <a:latin typeface="AR CENA" pitchFamily="2" charset="0"/>
              </a:rPr>
              <a:t>sije@cop.es</a:t>
            </a:r>
            <a:endParaRPr lang="es-ES_tradnl" sz="1200" dirty="0">
              <a:latin typeface="+mn-lt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E9BA6817-0880-40C9-9004-7821E3214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7" y="1125538"/>
            <a:ext cx="53662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LA AUTOESTIMA NO ES ...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E2E071FC-03D7-4747-807B-D56B74415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7" y="2205038"/>
            <a:ext cx="11593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i="1" dirty="0">
                <a:latin typeface="Bookman Old Style" panose="02050604050505020204" pitchFamily="18" charset="0"/>
              </a:rPr>
              <a:t>- </a:t>
            </a:r>
            <a:r>
              <a:rPr lang="es-ES" altLang="es-ES" sz="2800" i="1" dirty="0">
                <a:latin typeface="Arial Narrow" panose="020B0606020202030204" pitchFamily="34" charset="0"/>
              </a:rPr>
              <a:t>POSITIVIDAD TÓXICA- “ si tú crees en ti, todo es posible. Si no, es tu culpa.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9AAA2FE7-72C5-48D7-8D57-E38015833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40" y="2924176"/>
            <a:ext cx="80884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 i="1" dirty="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i="1" dirty="0">
                <a:latin typeface="Bookman Old Style" panose="02050604050505020204" pitchFamily="18" charset="0"/>
              </a:rPr>
              <a:t>- </a:t>
            </a:r>
            <a:r>
              <a:rPr lang="es-ES" altLang="es-ES" sz="2800" i="1" dirty="0">
                <a:latin typeface="Arial Narrow" panose="020B0606020202030204" pitchFamily="34" charset="0"/>
              </a:rPr>
              <a:t>SUPERIORIDAD RESPECTO A LOS DEMÁS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596AA745-F52B-442C-BC7D-23BEE6447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947" y="3716339"/>
            <a:ext cx="1152128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 i="1" dirty="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 i="1" dirty="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i="1" dirty="0">
                <a:latin typeface="Bookman Old Style" panose="02050604050505020204" pitchFamily="18" charset="0"/>
              </a:rPr>
              <a:t>- </a:t>
            </a:r>
            <a:r>
              <a:rPr lang="es-ES" altLang="es-ES" sz="2800" i="1" dirty="0">
                <a:latin typeface="Arial Narrow" panose="020B0606020202030204" pitchFamily="34" charset="0"/>
              </a:rPr>
              <a:t>CENTRAMIENTO EN UN@ MISM@ - EGOCENTRISMO-NARCICISMO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4A73E9FA76EF4C90348075F63FA3E0" ma:contentTypeVersion="9" ma:contentTypeDescription="Crear nuevo documento." ma:contentTypeScope="" ma:versionID="eff634db0449f911e9d0c47556d02f1f">
  <xsd:schema xmlns:xsd="http://www.w3.org/2001/XMLSchema" xmlns:xs="http://www.w3.org/2001/XMLSchema" xmlns:p="http://schemas.microsoft.com/office/2006/metadata/properties" xmlns:ns2="a602a5f5-a252-47b9-8374-981bb87951dd" xmlns:ns3="0a70e875-3d35-4be2-921f-7117c31bab9b" targetNamespace="http://schemas.microsoft.com/office/2006/metadata/properties" ma:root="true" ma:fieldsID="293b8efccdd8e6af4494d88459d36ec0" ns2:_="" ns3:_="">
    <xsd:import namespace="a602a5f5-a252-47b9-8374-981bb87951dd"/>
    <xsd:import namespace="0a70e875-3d35-4be2-921f-7117c31bab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2a5f5-a252-47b9-8374-981bb87951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70e875-3d35-4be2-921f-7117c31bab9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8058CA-12C6-4B9F-9E7E-065E2EE61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02a5f5-a252-47b9-8374-981bb87951dd"/>
    <ds:schemaRef ds:uri="0a70e875-3d35-4be2-921f-7117c31bab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B9D718-1DE5-480F-B2CE-9837FF258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469</Words>
  <Application>Microsoft Office PowerPoint</Application>
  <PresentationFormat>Personalizado</PresentationFormat>
  <Paragraphs>123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 CENA</vt:lpstr>
      <vt:lpstr>Arial</vt:lpstr>
      <vt:lpstr>Arial Black</vt:lpstr>
      <vt:lpstr>Arial Narrow</vt:lpstr>
      <vt:lpstr>Bookman Old Style</vt:lpstr>
      <vt:lpstr>Calibri</vt:lpstr>
      <vt:lpstr>Century Gothic</vt:lpstr>
      <vt:lpstr>Garamond</vt:lpstr>
      <vt:lpstr>Impact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NECESIDADES BÁSICAS CUBIERTAS: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PARA TRABAJAR LA AUTOESTIMA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rgarcia</dc:creator>
  <cp:lastModifiedBy>Olga Castanyer Mayer-Spiess</cp:lastModifiedBy>
  <cp:revision>96</cp:revision>
  <dcterms:created xsi:type="dcterms:W3CDTF">2014-06-25T07:58:34Z</dcterms:created>
  <dcterms:modified xsi:type="dcterms:W3CDTF">2022-03-28T12:21:58Z</dcterms:modified>
</cp:coreProperties>
</file>